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33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3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0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4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33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24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73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1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D0F7-3CF7-4BDC-89AB-35BF51F7B01C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D0D6-3F52-4C7D-AE4C-27F2A18E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06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Kolesový člun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2" y="2276872"/>
            <a:ext cx="4667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cl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1364"/>
            <a:ext cx="3240360" cy="35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418"/>
            <a:ext cx="30289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60595"/>
            <a:ext cx="4104456" cy="25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46729"/>
            <a:ext cx="4181078" cy="32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1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Varhanové dělo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3240360" cy="241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1731"/>
            <a:ext cx="4667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79150"/>
            <a:ext cx="38278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0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76483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94" y="450464"/>
            <a:ext cx="4192666" cy="300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0418"/>
            <a:ext cx="5273024" cy="103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46250"/>
            <a:ext cx="3863832" cy="225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9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Předvádění na obrazovce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Kolesový člun</vt:lpstr>
      <vt:lpstr>Prezentace aplikace PowerPoint</vt:lpstr>
      <vt:lpstr>Varhanové dělo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Kolesový člun</dc:title>
  <dc:creator>Pajos Veliký</dc:creator>
  <cp:lastModifiedBy>Pajos Veliký</cp:lastModifiedBy>
  <cp:revision>2</cp:revision>
  <dcterms:created xsi:type="dcterms:W3CDTF">2013-10-24T21:14:42Z</dcterms:created>
  <dcterms:modified xsi:type="dcterms:W3CDTF">2013-10-24T21:31:08Z</dcterms:modified>
</cp:coreProperties>
</file>