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3EF90-8AAF-4A4F-AFF8-56A994C4C560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E9E2-799E-49DE-9151-8B5BB24D8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21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B316A5-A326-4FBF-91F5-D8DB78C340DF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8C76EF-0C1C-461C-BF87-43A419A7FE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1222375"/>
          </a:xfrm>
        </p:spPr>
        <p:txBody>
          <a:bodyPr/>
          <a:lstStyle/>
          <a:p>
            <a:r>
              <a:rPr lang="cs-CZ" dirty="0" smtClean="0"/>
              <a:t>Omega 2.B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Tonda Mašek, Václav </a:t>
            </a:r>
            <a:r>
              <a:rPr lang="cs-CZ" dirty="0" err="1" smtClean="0"/>
              <a:t>Ezr</a:t>
            </a:r>
            <a:r>
              <a:rPr lang="cs-CZ" dirty="0" smtClean="0"/>
              <a:t>, Oldřich Linhart, Adam Zmatlík, Pavel, </a:t>
            </a:r>
            <a:r>
              <a:rPr lang="cs-CZ" dirty="0" err="1" smtClean="0"/>
              <a:t>Špecht</a:t>
            </a:r>
            <a:r>
              <a:rPr lang="cs-CZ" dirty="0" smtClean="0"/>
              <a:t>, Josef Šenkeřík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3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Varhanové dělo (kulomet)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96952"/>
            <a:ext cx="7636568" cy="3738736"/>
          </a:xfrm>
        </p:spPr>
      </p:pic>
      <p:sp>
        <p:nvSpPr>
          <p:cNvPr id="7" name="TextovéPole 6"/>
          <p:cNvSpPr txBox="1"/>
          <p:nvPr/>
        </p:nvSpPr>
        <p:spPr>
          <a:xfrm>
            <a:off x="395536" y="126876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Pavel </a:t>
            </a:r>
            <a:r>
              <a:rPr lang="cs-CZ" dirty="0" err="1" smtClean="0"/>
              <a:t>Špecht</a:t>
            </a:r>
            <a:endParaRPr lang="cs-CZ" dirty="0" smtClean="0"/>
          </a:p>
          <a:p>
            <a:r>
              <a:rPr lang="cs-CZ" dirty="0" smtClean="0"/>
              <a:t>Václav </a:t>
            </a:r>
            <a:r>
              <a:rPr lang="cs-CZ" dirty="0" err="1" smtClean="0"/>
              <a:t>Ezr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Kolesový Člun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4124796" cy="4559981"/>
          </a:xfrm>
        </p:spPr>
      </p:pic>
      <p:sp>
        <p:nvSpPr>
          <p:cNvPr id="6" name="TextovéPole 5"/>
          <p:cNvSpPr txBox="1"/>
          <p:nvPr/>
        </p:nvSpPr>
        <p:spPr>
          <a:xfrm>
            <a:off x="5076056" y="148478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Václav </a:t>
            </a:r>
            <a:r>
              <a:rPr lang="cs-CZ" dirty="0" err="1" smtClean="0"/>
              <a:t>Ezr</a:t>
            </a:r>
            <a:endParaRPr lang="cs-CZ" dirty="0" smtClean="0"/>
          </a:p>
          <a:p>
            <a:r>
              <a:rPr lang="cs-CZ" dirty="0" smtClean="0"/>
              <a:t>Pavel </a:t>
            </a:r>
            <a:r>
              <a:rPr lang="cs-CZ" dirty="0" err="1" smtClean="0"/>
              <a:t>Špecht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Obří samostříl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4708028" cy="3531021"/>
          </a:xfrm>
        </p:spPr>
      </p:pic>
      <p:pic>
        <p:nvPicPr>
          <p:cNvPr id="7" name="Zástupný symbol pro obsah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1008"/>
            <a:ext cx="3762871" cy="282215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292080" y="1340768"/>
            <a:ext cx="36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Adam Zmatlík</a:t>
            </a:r>
          </a:p>
          <a:p>
            <a:r>
              <a:rPr lang="cs-CZ" dirty="0" smtClean="0"/>
              <a:t>Tonda Mašek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Otočný most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4094956" cy="4094956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20888"/>
            <a:ext cx="4248472" cy="424847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11560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Tonda Mašek</a:t>
            </a:r>
          </a:p>
          <a:p>
            <a:r>
              <a:rPr lang="cs-CZ" dirty="0" smtClean="0"/>
              <a:t>Adam Zmatlík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Tank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29404"/>
            <a:ext cx="4680520" cy="455771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11560" y="17251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Josef Šenkeřík</a:t>
            </a:r>
            <a:endParaRPr lang="cs-CZ" dirty="0" smtClean="0"/>
          </a:p>
          <a:p>
            <a:r>
              <a:rPr lang="cs-CZ" dirty="0" smtClean="0"/>
              <a:t>Oldřich Linhart</a:t>
            </a:r>
          </a:p>
        </p:txBody>
      </p:sp>
    </p:spTree>
    <p:extLst>
      <p:ext uri="{BB962C8B-B14F-4D97-AF65-F5344CB8AC3E}">
        <p14:creationId xmlns:p14="http://schemas.microsoft.com/office/powerpoint/2010/main" val="36968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Katapult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3016"/>
            <a:ext cx="5657916" cy="2942117"/>
          </a:xfrm>
        </p:spPr>
      </p:pic>
      <p:sp>
        <p:nvSpPr>
          <p:cNvPr id="5" name="TextovéPole 4"/>
          <p:cNvSpPr txBox="1"/>
          <p:nvPr/>
        </p:nvSpPr>
        <p:spPr>
          <a:xfrm>
            <a:off x="539552" y="177281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Josef Šenkeřík</a:t>
            </a:r>
          </a:p>
          <a:p>
            <a:r>
              <a:rPr lang="cs-CZ" dirty="0" smtClean="0"/>
              <a:t>Oldřich Linhart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8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Létající křídla (ornitoptéra)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95500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99592" y="14847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Oldřich Linhart</a:t>
            </a:r>
          </a:p>
          <a:p>
            <a:r>
              <a:rPr lang="cs-CZ" dirty="0" smtClean="0"/>
              <a:t>Josef Šenkeřík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66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Omega 2.B</vt:lpstr>
      <vt:lpstr>Varhanové dělo (kulomet)</vt:lpstr>
      <vt:lpstr>Kolesový Člun</vt:lpstr>
      <vt:lpstr>Obří samostříl</vt:lpstr>
      <vt:lpstr>Otočný most</vt:lpstr>
      <vt:lpstr>Tank</vt:lpstr>
      <vt:lpstr>Katapult</vt:lpstr>
      <vt:lpstr>Létající křídla (ornitoptéra)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Omega 2.B</dc:title>
  <dc:creator>MCtrap.salvatorsalvi</dc:creator>
  <cp:lastModifiedBy>MCtrap.salvatorsalvi</cp:lastModifiedBy>
  <cp:revision>3</cp:revision>
  <dcterms:created xsi:type="dcterms:W3CDTF">2013-10-16T07:00:54Z</dcterms:created>
  <dcterms:modified xsi:type="dcterms:W3CDTF">2013-10-16T07:31:39Z</dcterms:modified>
</cp:coreProperties>
</file>