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63" r:id="rId6"/>
    <p:sldId id="264" r:id="rId7"/>
    <p:sldId id="265" r:id="rId8"/>
    <p:sldId id="257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52275F5-E1E9-4717-A19E-80BA3917EB64}" type="datetimeFigureOut">
              <a:rPr lang="cs-CZ" smtClean="0"/>
              <a:t>11.12.2013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A8CC42-2092-47EB-ABA5-69F8CC17840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Otočné mosty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Antonín Mašek 2.B</a:t>
            </a:r>
          </a:p>
          <a:p>
            <a:r>
              <a:rPr lang="cs-CZ" dirty="0" smtClean="0"/>
              <a:t>Omega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4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Otočný most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Nyní se dostáváme konečně k mostu, který se budu snažit vymodelovat</a:t>
            </a:r>
          </a:p>
          <a:p>
            <a:r>
              <a:rPr lang="cs-CZ" dirty="0" smtClean="0"/>
              <a:t>Jde o most, který se od všech předchozích co jsem představil, zásadně liší</a:t>
            </a:r>
          </a:p>
        </p:txBody>
      </p:sp>
    </p:spTree>
    <p:extLst>
      <p:ext uri="{BB962C8B-B14F-4D97-AF65-F5344CB8AC3E}">
        <p14:creationId xmlns:p14="http://schemas.microsoft.com/office/powerpoint/2010/main" val="3116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Předchozí mosty mají střed otáčení uprostřed mostu, tudíž nepotřebují žádné protizávaží</a:t>
            </a:r>
          </a:p>
          <a:p>
            <a:r>
              <a:rPr lang="cs-CZ" dirty="0" err="1" smtClean="0"/>
              <a:t>Nadruhou</a:t>
            </a:r>
            <a:r>
              <a:rPr lang="cs-CZ" dirty="0" smtClean="0"/>
              <a:t> stranu řeku musí půlit na dvě části, takže se hůř proplouvá</a:t>
            </a:r>
          </a:p>
          <a:p>
            <a:r>
              <a:rPr lang="cs-CZ" dirty="0" smtClean="0"/>
              <a:t>Náš most bude mít však střed otáčení na jednom břehu a most pokryje celou řeku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9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Náčrt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072696" cy="2287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l-free-photos.com/images/londres/PI67605-h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7" t="5398" r="1907" b="10794"/>
          <a:stretch/>
        </p:blipFill>
        <p:spPr bwMode="auto">
          <a:xfrm>
            <a:off x="6084168" y="4725144"/>
            <a:ext cx="1969411" cy="1093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Pohyblivé mosty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Dřívější využití</a:t>
            </a:r>
          </a:p>
          <a:p>
            <a:pPr lvl="1"/>
            <a:r>
              <a:rPr lang="cs-CZ" sz="1400" dirty="0" smtClean="0"/>
              <a:t>Především válečné účely</a:t>
            </a:r>
          </a:p>
          <a:p>
            <a:pPr lvl="2"/>
            <a:r>
              <a:rPr lang="cs-CZ" sz="1200" dirty="0" smtClean="0"/>
              <a:t>Snadno se dalo dostat přes řeku a zase cestu </a:t>
            </a:r>
            <a:r>
              <a:rPr lang="cs-CZ" sz="1200" dirty="0"/>
              <a:t>nepříteli odseknout </a:t>
            </a:r>
            <a:endParaRPr lang="cs-CZ" sz="1200" dirty="0" smtClean="0"/>
          </a:p>
          <a:p>
            <a:r>
              <a:rPr lang="cs-CZ" sz="1600" dirty="0" smtClean="0"/>
              <a:t>Dnešní využití</a:t>
            </a:r>
          </a:p>
          <a:p>
            <a:pPr lvl="1"/>
            <a:r>
              <a:rPr lang="cs-CZ" sz="1400" dirty="0" smtClean="0"/>
              <a:t>Především zajišťují </a:t>
            </a:r>
            <a:r>
              <a:rPr lang="cs-CZ" sz="1400" dirty="0" smtClean="0"/>
              <a:t>dopravu </a:t>
            </a:r>
            <a:r>
              <a:rPr lang="cs-CZ" sz="1400" dirty="0" smtClean="0"/>
              <a:t>po souši přes </a:t>
            </a:r>
            <a:r>
              <a:rPr lang="cs-CZ" sz="1400" dirty="0" smtClean="0"/>
              <a:t>řeku a zároveň nebrání </a:t>
            </a:r>
            <a:r>
              <a:rPr lang="cs-CZ" sz="1400" dirty="0" smtClean="0"/>
              <a:t>proplutí lodí</a:t>
            </a:r>
          </a:p>
          <a:p>
            <a:pPr lvl="1"/>
            <a:r>
              <a:rPr lang="cs-CZ" sz="1400" dirty="0"/>
              <a:t>Jeden z </a:t>
            </a:r>
            <a:r>
              <a:rPr lang="cs-CZ" sz="1400" dirty="0" smtClean="0"/>
              <a:t>nejslavnějších </a:t>
            </a:r>
            <a:r>
              <a:rPr lang="cs-CZ" sz="1400" dirty="0"/>
              <a:t>pohyblivých mostů je bezesporu „Tower </a:t>
            </a:r>
            <a:r>
              <a:rPr lang="cs-CZ" sz="1400" dirty="0" err="1"/>
              <a:t>Bridge</a:t>
            </a:r>
            <a:r>
              <a:rPr lang="cs-CZ" sz="1400" dirty="0"/>
              <a:t>“ na řece Temži v Londýně</a:t>
            </a:r>
          </a:p>
          <a:p>
            <a:pPr lvl="2"/>
            <a:r>
              <a:rPr lang="cs-CZ" sz="1200" dirty="0"/>
              <a:t>Díky němu se mohou dostávat přes řeku jak auta, tak podplout i vysoké </a:t>
            </a:r>
            <a:r>
              <a:rPr lang="cs-CZ" sz="1200" dirty="0" smtClean="0"/>
              <a:t>lodě</a:t>
            </a:r>
            <a:endParaRPr lang="cs-CZ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95820"/>
            <a:ext cx="2160240" cy="1093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 smtClean="0"/>
              <a:t>Otočné mosty v různých koutech </a:t>
            </a:r>
            <a:r>
              <a:rPr lang="cs-CZ" sz="1800" dirty="0" err="1" smtClean="0"/>
              <a:t>zěmě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Nejdelší otočný most na světě se nachází v Suezském průplavu</a:t>
            </a:r>
          </a:p>
          <a:p>
            <a:pPr lvl="1"/>
            <a:r>
              <a:rPr lang="cs-CZ" dirty="0"/>
              <a:t>Byl otevřen v roce 2001</a:t>
            </a:r>
          </a:p>
          <a:p>
            <a:pPr lvl="1"/>
            <a:r>
              <a:rPr lang="cs-CZ" dirty="0"/>
              <a:t>Jeho délka je 340m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4" y="3760917"/>
            <a:ext cx="5686028" cy="1684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Otočné mosty v různých koutech </a:t>
            </a:r>
            <a:r>
              <a:rPr lang="cs-CZ" sz="1800" dirty="0" err="1"/>
              <a:t>zěmě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Otočný most přes řeku „Columbia </a:t>
            </a:r>
            <a:r>
              <a:rPr lang="cs-CZ" dirty="0" err="1" smtClean="0"/>
              <a:t>river</a:t>
            </a:r>
            <a:r>
              <a:rPr lang="cs-CZ" dirty="0" smtClean="0"/>
              <a:t>“ v Portlandu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3672408" cy="2455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Otočné mosty v různých koutech </a:t>
            </a:r>
            <a:r>
              <a:rPr lang="cs-CZ" sz="1800" dirty="0" err="1"/>
              <a:t>zěmě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Otočný most v Kapském městě</a:t>
            </a:r>
            <a:endParaRPr lang="cs-CZ" dirty="0"/>
          </a:p>
        </p:txBody>
      </p:sp>
      <p:pic>
        <p:nvPicPr>
          <p:cNvPr id="5122" name="Picture 2" descr="File:Swing Bridge and ferry in mo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74" y="3170337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Otočné mosty v různých koutech </a:t>
            </a:r>
            <a:r>
              <a:rPr lang="cs-CZ" sz="1800" dirty="0" err="1"/>
              <a:t>zěmě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Bridge</a:t>
            </a:r>
            <a:r>
              <a:rPr lang="cs-CZ" dirty="0" smtClean="0"/>
              <a:t>“ na řece Mississippi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84" y="3068960"/>
            <a:ext cx="3505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9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Otočné mosty v různých koutech </a:t>
            </a:r>
            <a:r>
              <a:rPr lang="cs-CZ" sz="1800" dirty="0" err="1"/>
              <a:t>zěmě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Bridge</a:t>
            </a:r>
            <a:r>
              <a:rPr lang="cs-CZ" dirty="0" smtClean="0"/>
              <a:t>“ na řece Mississippi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84" y="3068960"/>
            <a:ext cx="3505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8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Zpět k </a:t>
            </a:r>
            <a:r>
              <a:rPr lang="cs-CZ" sz="2800" dirty="0" err="1" smtClean="0"/>
              <a:t>leonardovi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Leonardo se u vojenských mostů částečně inspiroval v tradici</a:t>
            </a:r>
          </a:p>
          <a:p>
            <a:pPr lvl="1"/>
            <a:r>
              <a:rPr lang="cs-CZ" dirty="0" smtClean="0"/>
              <a:t>Proto most plovoucí na loďkách, či na sudech není tím, že by Leonardovi chyběla originalita, nýbrž tím, že most musí jít snadno složit a rozložit</a:t>
            </a:r>
            <a:endParaRPr lang="cs-CZ" b="1" dirty="0" smtClean="0"/>
          </a:p>
          <a:p>
            <a:r>
              <a:rPr lang="cs-CZ" dirty="0"/>
              <a:t>Důležité byly především úvahy z oblasti statiky</a:t>
            </a:r>
          </a:p>
          <a:p>
            <a:pPr lvl="1"/>
            <a:r>
              <a:rPr lang="cs-CZ" dirty="0"/>
              <a:t>Termínem </a:t>
            </a:r>
            <a:r>
              <a:rPr lang="cs-CZ" i="1" dirty="0"/>
              <a:t>„polo“</a:t>
            </a:r>
            <a:r>
              <a:rPr lang="cs-CZ" dirty="0"/>
              <a:t> označuje Leonardo „</a:t>
            </a:r>
            <a:r>
              <a:rPr lang="cs-CZ" i="1" dirty="0"/>
              <a:t>svislý šroub, kolem něhož se otáčí most a další zařízení“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Prvním oborem, kterým se Leonardo zabýval je věda </a:t>
            </a:r>
            <a:r>
              <a:rPr lang="cs-CZ" i="1" dirty="0"/>
              <a:t>„de </a:t>
            </a:r>
            <a:r>
              <a:rPr lang="cs-CZ" i="1" dirty="0" err="1"/>
              <a:t>ponderibus</a:t>
            </a:r>
            <a:r>
              <a:rPr lang="cs-CZ" i="1" dirty="0"/>
              <a:t>“</a:t>
            </a:r>
            <a:r>
              <a:rPr lang="cs-CZ" dirty="0"/>
              <a:t>, která studuje dynamické i statické chování těles</a:t>
            </a:r>
          </a:p>
          <a:p>
            <a:pPr lvl="1"/>
            <a:r>
              <a:rPr lang="cs-CZ" dirty="0"/>
              <a:t>Leonardo aplikuje vědu, která se dříve opírala jen o teorii na praktickou mechaniku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7517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Mosty k vojenským účelům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Tyto návrhy patří k nejzajímavějším kapitolám Leonardovy tvorby</a:t>
            </a:r>
          </a:p>
          <a:p>
            <a:r>
              <a:rPr lang="cs-CZ" dirty="0" smtClean="0"/>
              <a:t>První </a:t>
            </a:r>
            <a:r>
              <a:rPr lang="cs-CZ" dirty="0" err="1" smtClean="0"/>
              <a:t>zmíňka</a:t>
            </a:r>
            <a:r>
              <a:rPr lang="cs-CZ" dirty="0" smtClean="0"/>
              <a:t> padla v </a:t>
            </a:r>
            <a:r>
              <a:rPr lang="cs-CZ" dirty="0" smtClean="0"/>
              <a:t>dopise určenému </a:t>
            </a:r>
            <a:r>
              <a:rPr lang="cs-CZ" dirty="0" err="1" smtClean="0"/>
              <a:t>Ludoviku</a:t>
            </a:r>
            <a:r>
              <a:rPr lang="cs-CZ" dirty="0" smtClean="0"/>
              <a:t> </a:t>
            </a:r>
            <a:r>
              <a:rPr lang="cs-CZ" dirty="0" err="1" smtClean="0"/>
              <a:t>Sforzovi</a:t>
            </a:r>
            <a:endParaRPr lang="cs-CZ" dirty="0" smtClean="0"/>
          </a:p>
          <a:p>
            <a:pPr lvl="1"/>
            <a:r>
              <a:rPr lang="cs-CZ" dirty="0" smtClean="0"/>
              <a:t>Zmiňuje se o „Lehoučkých a pevných mostech“</a:t>
            </a:r>
          </a:p>
          <a:p>
            <a:r>
              <a:rPr lang="cs-CZ" dirty="0" smtClean="0"/>
              <a:t>Jde o mosty se speciálními vlastnostmi</a:t>
            </a:r>
          </a:p>
          <a:p>
            <a:pPr lvl="1"/>
            <a:r>
              <a:rPr lang="cs-CZ" dirty="0" smtClean="0"/>
              <a:t>Pohyblivost, lehkost materiálů, rychlé složení a rozložení,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32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99</TotalTime>
  <Words>365</Words>
  <Application>Microsoft Office PowerPoint</Application>
  <PresentationFormat>Předvádění na obrazovce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Svět módy</vt:lpstr>
      <vt:lpstr>Otočné mosty</vt:lpstr>
      <vt:lpstr>Pohyblivé mosty</vt:lpstr>
      <vt:lpstr>Otočné mosty v různých koutech zěmě</vt:lpstr>
      <vt:lpstr>Otočné mosty v různých koutech zěmě</vt:lpstr>
      <vt:lpstr>Otočné mosty v různých koutech zěmě</vt:lpstr>
      <vt:lpstr>Otočné mosty v různých koutech zěmě</vt:lpstr>
      <vt:lpstr>Otočné mosty v různých koutech zěmě</vt:lpstr>
      <vt:lpstr>Zpět k leonardovi</vt:lpstr>
      <vt:lpstr>Mosty k vojenským účelům</vt:lpstr>
      <vt:lpstr>Otočný most</vt:lpstr>
      <vt:lpstr>Rozdíly</vt:lpstr>
      <vt:lpstr>Náčrt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Otočné mosty</dc:title>
  <dc:creator>Tono</dc:creator>
  <cp:lastModifiedBy>Tono</cp:lastModifiedBy>
  <cp:revision>11</cp:revision>
  <dcterms:created xsi:type="dcterms:W3CDTF">2013-12-10T16:56:02Z</dcterms:created>
  <dcterms:modified xsi:type="dcterms:W3CDTF">2013-12-11T17:26:20Z</dcterms:modified>
</cp:coreProperties>
</file>