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471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3038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56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506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538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990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897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747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69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802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38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C9B8-72D1-41E6-80A9-4A351B282502}" type="datetimeFigureOut">
              <a:rPr lang="cs-CZ" smtClean="0"/>
              <a:pPr/>
              <a:t>23.4.2014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C53E-A333-4F6F-B263-7AF9658603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77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am\Desktop\2014-04-15-104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Antonín Mašek 2.B</a:t>
            </a:r>
            <a:br>
              <a:rPr lang="cs-CZ" dirty="0" smtClean="0"/>
            </a:br>
            <a:r>
              <a:rPr lang="cs-CZ" dirty="0" smtClean="0"/>
              <a:t>Otočný most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postup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48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 vznikalo ze samotných kousků dřeva</a:t>
            </a:r>
            <a:endParaRPr lang="en-US" dirty="0"/>
          </a:p>
        </p:txBody>
      </p:sp>
      <p:pic>
        <p:nvPicPr>
          <p:cNvPr id="4" name="Zástupný symbol pro obsah 3" descr="2014-04-08-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699" y="1825625"/>
            <a:ext cx="775260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Tělo modelu jsem vytvářel na soustruhu</a:t>
            </a:r>
            <a:endParaRPr lang="en-US" dirty="0"/>
          </a:p>
        </p:txBody>
      </p:sp>
      <p:pic>
        <p:nvPicPr>
          <p:cNvPr id="4" name="Zástupný symbol pro obsah 3" descr="k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615" y="1679321"/>
            <a:ext cx="2108769" cy="4351338"/>
          </a:xfrm>
        </p:spPr>
      </p:pic>
      <p:pic>
        <p:nvPicPr>
          <p:cNvPr id="5" name="Obrázek 4" descr="k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291" y="1633728"/>
            <a:ext cx="2276766" cy="436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Závěrečný model kuše</a:t>
            </a:r>
            <a:endParaRPr lang="en-US" dirty="0"/>
          </a:p>
        </p:txBody>
      </p:sp>
      <p:pic>
        <p:nvPicPr>
          <p:cNvPr id="4" name="Zástupný symbol pro obsah 3" descr="2014-04-15-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699" y="1825625"/>
            <a:ext cx="775260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funkčnosti</a:t>
            </a:r>
            <a:endParaRPr lang="en-US" dirty="0"/>
          </a:p>
        </p:txBody>
      </p:sp>
      <p:pic>
        <p:nvPicPr>
          <p:cNvPr id="4" name="2014-04-15-1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499360" y="1417320"/>
            <a:ext cx="6864096" cy="51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 – </a:t>
            </a:r>
            <a:r>
              <a:rPr lang="cs-CZ" dirty="0" err="1" smtClean="0"/>
              <a:t>Zmatlík</a:t>
            </a:r>
            <a:r>
              <a:rPr lang="cs-CZ" dirty="0" smtClean="0"/>
              <a:t> 2.B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 začalo nákresy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91" y="1825625"/>
            <a:ext cx="3595579" cy="43513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064" y="365125"/>
            <a:ext cx="54356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Poté jsem se pustil do modelování terénu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polystyren, ve kterém jsem vyhloubil koryto pro řeku a zhruba vyměřil most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905" y="2847109"/>
            <a:ext cx="2673062" cy="35640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786" y="2847110"/>
            <a:ext cx="2673062" cy="35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12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 na </a:t>
            </a:r>
            <a:r>
              <a:rPr lang="cs-CZ" dirty="0" err="1" smtClean="0"/>
              <a:t>pracech</a:t>
            </a:r>
            <a:r>
              <a:rPr lang="cs-CZ" dirty="0"/>
              <a:t> </a:t>
            </a:r>
            <a:r>
              <a:rPr lang="cs-CZ" dirty="0" smtClean="0"/>
              <a:t>- terén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model jsem nanesl směs lepidla a hlíny</a:t>
            </a:r>
          </a:p>
          <a:p>
            <a:r>
              <a:rPr lang="cs-CZ" dirty="0" smtClean="0"/>
              <a:t>Přidány dlaždice (sádra)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1332" y="1578261"/>
            <a:ext cx="2689514" cy="35860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53094"/>
            <a:ext cx="2708564" cy="28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3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Samotný most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348" y="1929534"/>
            <a:ext cx="2667649" cy="355686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290" y="1929534"/>
            <a:ext cx="3357419" cy="25180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5014" y="1929823"/>
            <a:ext cx="2886941" cy="38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8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Hotový model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368" y="1825625"/>
            <a:ext cx="3401264" cy="4351338"/>
          </a:xfrm>
        </p:spPr>
      </p:pic>
    </p:spTree>
    <p:extLst>
      <p:ext uri="{BB962C8B-B14F-4D97-AF65-F5344CB8AC3E}">
        <p14:creationId xmlns:p14="http://schemas.microsoft.com/office/powerpoint/2010/main" xmlns="" val="34151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Konec – Mašek 2.B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04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Adam </a:t>
            </a:r>
            <a:r>
              <a:rPr lang="cs-CZ" dirty="0" err="1" smtClean="0"/>
              <a:t>Zmatlík</a:t>
            </a:r>
            <a:r>
              <a:rPr lang="cs-CZ" dirty="0" smtClean="0"/>
              <a:t> 2.B</a:t>
            </a:r>
            <a:br>
              <a:rPr lang="cs-CZ" dirty="0" smtClean="0"/>
            </a:br>
            <a:r>
              <a:rPr lang="cs-CZ" dirty="0" smtClean="0"/>
              <a:t>Obří kuše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postup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 první jsem si našel modely a nákresy</a:t>
            </a:r>
            <a:endParaRPr lang="en-US" dirty="0"/>
          </a:p>
        </p:txBody>
      </p:sp>
      <p:pic>
        <p:nvPicPr>
          <p:cNvPr id="4" name="Zástupný symbol pro obsah 3" descr="design-for-a-giant-crossbow-leonardo-da-vin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264" y="2168701"/>
            <a:ext cx="4053840" cy="2990833"/>
          </a:xfrm>
        </p:spPr>
      </p:pic>
      <p:pic>
        <p:nvPicPr>
          <p:cNvPr id="5" name="Obrázek 4" descr="3D 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6298" y="2693670"/>
            <a:ext cx="55499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90</Words>
  <Application>Microsoft Office PowerPoint</Application>
  <PresentationFormat>Vlastní</PresentationFormat>
  <Paragraphs>19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Antonín Mašek 2.B Otočný most</vt:lpstr>
      <vt:lpstr>Vše začalo nákresy</vt:lpstr>
      <vt:lpstr>Poté jsem se pustil do modelování terénu</vt:lpstr>
      <vt:lpstr>Pokračování na pracech - terén</vt:lpstr>
      <vt:lpstr>Samotný most</vt:lpstr>
      <vt:lpstr>Hotový model</vt:lpstr>
      <vt:lpstr>Konec – Mašek 2.B</vt:lpstr>
      <vt:lpstr>Adam Zmatlík 2.B Obří kuše</vt:lpstr>
      <vt:lpstr>Jako první jsem si našel modely a nákresy</vt:lpstr>
      <vt:lpstr>Vše vznikalo ze samotných kousků dřeva</vt:lpstr>
      <vt:lpstr>Tělo modelu jsem vytvářel na soustruhu</vt:lpstr>
      <vt:lpstr>Závěrečný model kuše</vt:lpstr>
      <vt:lpstr>Ukázka funkčnosti</vt:lpstr>
      <vt:lpstr>Konec – Zmatlík 2.B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Otočný most a Obří kuše</dc:title>
  <dc:creator>Antonín Mašek a Adam Zmatlík</dc:creator>
  <cp:lastModifiedBy>Adam</cp:lastModifiedBy>
  <cp:revision>5</cp:revision>
  <dcterms:created xsi:type="dcterms:W3CDTF">2014-04-22T18:54:36Z</dcterms:created>
  <dcterms:modified xsi:type="dcterms:W3CDTF">2014-04-23T07:03:55Z</dcterms:modified>
</cp:coreProperties>
</file>