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C46FA10-15D5-4075-9216-1B40C354C0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9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7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59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2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73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10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4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4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A708-6A23-4F9C-8751-0C0B8B3A52A2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EA31-DAA5-4F92-AE8F-8686134502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/>
              <a:t>Varhanové dělo</a:t>
            </a:r>
            <a:endParaRPr lang="cs-CZ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Historie a užití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0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Druhy vícehlavňových zbraní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Rotační</a:t>
            </a:r>
          </a:p>
          <a:p>
            <a:r>
              <a:rPr lang="cs-CZ" dirty="0" smtClean="0"/>
              <a:t>Varhanové</a:t>
            </a:r>
          </a:p>
          <a:p>
            <a:pPr lvl="1">
              <a:buFont typeface="Calibri" pitchFamily="34" charset="0"/>
              <a:buChar char="–"/>
            </a:pPr>
            <a:r>
              <a:rPr lang="cs-CZ" dirty="0" smtClean="0"/>
              <a:t>Jednořadé</a:t>
            </a:r>
          </a:p>
          <a:p>
            <a:pPr lvl="1">
              <a:buFont typeface="Calibri" pitchFamily="34" charset="0"/>
              <a:buChar char="–"/>
            </a:pPr>
            <a:r>
              <a:rPr lang="cs-CZ" dirty="0" smtClean="0"/>
              <a:t>Dvouřadé</a:t>
            </a:r>
            <a:endParaRPr lang="cs-CZ" dirty="0"/>
          </a:p>
          <a:p>
            <a:r>
              <a:rPr lang="cs-CZ" dirty="0" smtClean="0"/>
              <a:t>Jiné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62563"/>
            <a:ext cx="5400600" cy="19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93" y="1448508"/>
            <a:ext cx="1364759" cy="26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Rotační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Hlavně se otáčí kolem osy</a:t>
            </a:r>
          </a:p>
          <a:p>
            <a:r>
              <a:rPr lang="cs-CZ" dirty="0" smtClean="0"/>
              <a:t>Většinou automatické</a:t>
            </a:r>
          </a:p>
          <a:p>
            <a:r>
              <a:rPr lang="cs-CZ" dirty="0" smtClean="0"/>
              <a:t>Vysoká kadence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4563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5"/>
            <a:ext cx="3577580" cy="290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Varhanové - jednořadé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Hlavně v jedné řadě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229923" cy="31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6785"/>
            <a:ext cx="4186552" cy="30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Varhanové - víceřadé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 řad hlavní nad sebou</a:t>
            </a:r>
          </a:p>
          <a:p>
            <a:r>
              <a:rPr lang="cs-CZ" dirty="0" smtClean="0"/>
              <a:t>Spíše moderní využití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61" y="2996952"/>
            <a:ext cx="4464496" cy="31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431157" cy="32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Historie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Po vynalezení střelného prachu se nejdříve kanony a jednoduché střelné zbraně začaly přeměňovat na vícehlavňové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5782"/>
            <a:ext cx="2994273" cy="33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4536"/>
            <a:ext cx="44941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Nejčastěji se však hlavně pouze zdvojovaly, každá se nabíjela samostatně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1" y="2780928"/>
            <a:ext cx="7143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187788" cy="239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Leonardovo varhanové dělo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Každá hlaveň se nabíjela zvlášť</a:t>
            </a:r>
          </a:p>
          <a:p>
            <a:r>
              <a:rPr lang="cs-CZ" dirty="0" smtClean="0"/>
              <a:t>Úhlový </a:t>
            </a:r>
            <a:r>
              <a:rPr lang="cs-CZ" dirty="0" smtClean="0"/>
              <a:t>rozptyl</a:t>
            </a:r>
          </a:p>
          <a:p>
            <a:r>
              <a:rPr lang="cs-CZ" dirty="0" smtClean="0"/>
              <a:t>Nastavení úhlu pomocí šroubu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1307"/>
            <a:ext cx="3779912" cy="26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56553" cy="27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2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Novější pojetí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0506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72816"/>
            <a:ext cx="44577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53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84</Words>
  <Application>Microsoft Office PowerPoint</Application>
  <PresentationFormat>Předvádění na obrazovce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Varhanové dělo</vt:lpstr>
      <vt:lpstr>Druhy vícehlavňových zbraní</vt:lpstr>
      <vt:lpstr>Rotační</vt:lpstr>
      <vt:lpstr>Varhanové - jednořadé</vt:lpstr>
      <vt:lpstr>Varhanové - víceřadé</vt:lpstr>
      <vt:lpstr>Historie</vt:lpstr>
      <vt:lpstr>Prezentace aplikace PowerPoint</vt:lpstr>
      <vt:lpstr>Leonardovo varhanové dělo</vt:lpstr>
      <vt:lpstr>Novější pojetí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Varhanové dělo</dc:title>
  <dc:creator>Pajos Veliký</dc:creator>
  <cp:lastModifiedBy>Pajos Veliký</cp:lastModifiedBy>
  <cp:revision>7</cp:revision>
  <dcterms:created xsi:type="dcterms:W3CDTF">2013-11-21T22:20:12Z</dcterms:created>
  <dcterms:modified xsi:type="dcterms:W3CDTF">2013-11-26T22:47:01Z</dcterms:modified>
</cp:coreProperties>
</file>