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84E1-5A0A-42BF-99F7-2A4B0B934CB3}" type="datetimeFigureOut">
              <a:rPr lang="cs-CZ" smtClean="0"/>
              <a:t>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C466-8D7A-46CA-82F5-5706355A81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Comunione_degli_apostoli,_cella_35.jpg" TargetMode="External"/><Relationship Id="rId2" Type="http://schemas.openxmlformats.org/officeDocument/2006/relationships/hyperlink" Target="http://cs.wikipedia.org/wiki/Fra_Angeli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71604" y="2214554"/>
            <a:ext cx="560892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fra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cs-CZ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angelico</a:t>
            </a:r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poslední večeře</a:t>
            </a:r>
            <a:endParaRPr lang="cs-CZ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</a:t>
            </a:r>
            <a:r>
              <a:rPr lang="cs-CZ" dirty="0" smtClean="0"/>
              <a:t> </a:t>
            </a:r>
            <a:r>
              <a:rPr lang="cs-CZ" dirty="0" err="1" smtClean="0"/>
              <a:t>Angelico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(1395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Vicchio</a:t>
            </a:r>
            <a:r>
              <a:rPr lang="cs-CZ" dirty="0" smtClean="0"/>
              <a:t> </a:t>
            </a:r>
            <a:r>
              <a:rPr lang="cs-CZ" dirty="0" err="1" smtClean="0"/>
              <a:t>di</a:t>
            </a:r>
            <a:r>
              <a:rPr lang="cs-CZ" dirty="0" smtClean="0"/>
              <a:t> </a:t>
            </a:r>
            <a:r>
              <a:rPr lang="cs-CZ" dirty="0" err="1" smtClean="0"/>
              <a:t>Mugello</a:t>
            </a:r>
            <a:r>
              <a:rPr lang="cs-CZ" dirty="0" smtClean="0"/>
              <a:t> – 18. února 1455, Řím) </a:t>
            </a:r>
          </a:p>
          <a:p>
            <a:r>
              <a:rPr lang="it-IT" dirty="0" smtClean="0"/>
              <a:t>vlastním jménem Guido di Pietro</a:t>
            </a:r>
            <a:endParaRPr lang="cs-CZ" dirty="0" smtClean="0"/>
          </a:p>
          <a:p>
            <a:r>
              <a:rPr lang="cs-CZ" dirty="0" smtClean="0"/>
              <a:t> italský mnich a malíř rané renesance.</a:t>
            </a:r>
          </a:p>
          <a:p>
            <a:r>
              <a:rPr lang="cs-CZ" dirty="0" smtClean="0"/>
              <a:t>Obraz dokončen 1440 ve Florencii</a:t>
            </a:r>
            <a:endParaRPr lang="cs-CZ" dirty="0"/>
          </a:p>
        </p:txBody>
      </p:sp>
      <p:pic>
        <p:nvPicPr>
          <p:cNvPr id="12290" name="Picture 2" descr="Soubor:Fra Angelico 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60" y="3948760"/>
            <a:ext cx="2143140" cy="290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Stůl je bílý, řádně uspořádaný a prostřený</a:t>
            </a:r>
          </a:p>
          <a:p>
            <a:r>
              <a:rPr lang="cs-CZ" dirty="0" smtClean="0"/>
              <a:t>Apoštolové mají kolem hlavy svatozář</a:t>
            </a:r>
          </a:p>
          <a:p>
            <a:r>
              <a:rPr lang="cs-CZ" dirty="0" smtClean="0"/>
              <a:t>Oproti </a:t>
            </a:r>
            <a:r>
              <a:rPr lang="cs-CZ" dirty="0"/>
              <a:t>L</a:t>
            </a:r>
            <a:r>
              <a:rPr lang="cs-CZ" dirty="0" smtClean="0"/>
              <a:t>eonardovu více propracovaný a jasný</a:t>
            </a:r>
          </a:p>
          <a:p>
            <a:r>
              <a:rPr lang="cs-CZ" dirty="0" smtClean="0"/>
              <a:t>Také vidíme více světla a radosti  </a:t>
            </a:r>
          </a:p>
          <a:p>
            <a:r>
              <a:rPr lang="cs-CZ" dirty="0" smtClean="0"/>
              <a:t>každá postava působí klidně, žádné výrazné emoce</a:t>
            </a:r>
          </a:p>
          <a:p>
            <a:r>
              <a:rPr lang="cs-CZ" dirty="0" smtClean="0"/>
              <a:t>Jidáš jediný stojí 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oubor:Comunione degli apostoli, cella 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7934"/>
            <a:ext cx="9135459" cy="6955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http://cs.wikipedia.org/wiki/Fra_Angelico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http://cs.wikipedia.org/wiki/Soubor:Comunione_degli_apostoli,_cella_35.jpg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85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Fra Angelico</vt:lpstr>
      <vt:lpstr>Obraz </vt:lpstr>
      <vt:lpstr>Snímek 4</vt:lpstr>
      <vt:lpstr>zdroje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Vlada</dc:creator>
  <cp:lastModifiedBy>Vlada</cp:lastModifiedBy>
  <cp:revision>11</cp:revision>
  <dcterms:created xsi:type="dcterms:W3CDTF">2013-11-03T16:56:20Z</dcterms:created>
  <dcterms:modified xsi:type="dcterms:W3CDTF">2013-11-03T18:00:26Z</dcterms:modified>
</cp:coreProperties>
</file>