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53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567BCB9-2A1F-4A6A-B80E-D9F2E6EC06FD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52CDFD-6784-45A9-9880-7BB82DC3C0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BCB9-2A1F-4A6A-B80E-D9F2E6EC06FD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CDFD-6784-45A9-9880-7BB82DC3C0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567BCB9-2A1F-4A6A-B80E-D9F2E6EC06FD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552CDFD-6784-45A9-9880-7BB82DC3C0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BCB9-2A1F-4A6A-B80E-D9F2E6EC06FD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52CDFD-6784-45A9-9880-7BB82DC3C0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BCB9-2A1F-4A6A-B80E-D9F2E6EC06FD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552CDFD-6784-45A9-9880-7BB82DC3C0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567BCB9-2A1F-4A6A-B80E-D9F2E6EC06FD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552CDFD-6784-45A9-9880-7BB82DC3C0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567BCB9-2A1F-4A6A-B80E-D9F2E6EC06FD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552CDFD-6784-45A9-9880-7BB82DC3C0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BCB9-2A1F-4A6A-B80E-D9F2E6EC06FD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52CDFD-6784-45A9-9880-7BB82DC3C0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BCB9-2A1F-4A6A-B80E-D9F2E6EC06FD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52CDFD-6784-45A9-9880-7BB82DC3C0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BCB9-2A1F-4A6A-B80E-D9F2E6EC06FD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52CDFD-6784-45A9-9880-7BB82DC3C0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567BCB9-2A1F-4A6A-B80E-D9F2E6EC06FD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552CDFD-6784-45A9-9880-7BB82DC3C0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67BCB9-2A1F-4A6A-B80E-D9F2E6EC06FD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552CDFD-6784-45A9-9880-7BB82DC3C0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Bartolom%C4%9Bj_(apo%C5%A1tol)" TargetMode="External"/><Relationship Id="rId2" Type="http://schemas.openxmlformats.org/officeDocument/2006/relationships/hyperlink" Target="http://cs.wikipedia.org/wiki/Jan_Evangelist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00100" y="1571612"/>
            <a:ext cx="706424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cs-CZ" sz="7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Apoštolové</a:t>
            </a:r>
          </a:p>
          <a:p>
            <a:pPr algn="ctr"/>
            <a:r>
              <a:rPr lang="cs-CZ" sz="7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Bartoloměj </a:t>
            </a:r>
            <a:r>
              <a:rPr lang="en-US" sz="7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&amp;</a:t>
            </a:r>
            <a:r>
              <a:rPr lang="cs-CZ" sz="7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Jan</a:t>
            </a:r>
            <a:endParaRPr lang="cs-CZ" sz="72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Bartoloměj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byl jedním z dvanácti Ježíšových apoštolů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narození: 1. století, Galilea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úmrtí: 1. století, Arménie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svátek: 24. srpen - západ; 11. červen - východ Pohřben Řím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uctíván církvemi: římskokatolická církev, pravoslaví, východní pravoslavné společenství, anglikánské církve,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lutheráni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významné zasvěcené kostely: San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Bartolomeo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Isola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 Římě a další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atributy: bílý plášť, kniha, svitek, prapor, nůž na sdírání kůže, stažená kůže přes ruku a další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patronem: Plzně, koželuhů, řezníků, pekařů; proti nervovým chorobám, třesu, kožním nemocem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s://encrypted-tbn0.gstatic.com/images?q=tbn:ANd9GcTKfmyz5CgwkANIqlkObEh0B3Fu9KzC9fQM5tHp05OGcgYQTo8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3300" y="0"/>
            <a:ext cx="1790700" cy="255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			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seznamech dvanácti apoštolů bývá Bartoloměj vždy jmenován před Matoušem, přičemž jméno toho, který jej předchází, se mění a bývá jím buď Filip, anebo Tomáš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jméno Bartoloměj je určitě rodové, protože jeho podoba výslovně odkazuje na jméno otce Jde totiž o jméno s kořenem pravděpodobně aramejským,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jeho otec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Tolomaj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byl ze vznešeného rodu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Bartoloměj tedy vyrůstal v kultivovaném prostředí a získal zde vzdělání.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jméno Bartoloměj bývá tradičně ztotožňováno se jménem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Nathanael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což znamená „Bůh dal"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toto ztotožnění obou postav je pravděpodobně motivováno skutečností, že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Nathanael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ve scéně o povolání, podle Janova evangelia, stojí vedle Filipa, to znamená na místě, které v seznamech apoštolů v ostatních evangeliích patří právě Bartolomějovi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sv. Jan Evangelista, apoštol a evangelista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často nazýván „Janem od Latinské brány“ je považován za autora čtvrtého kanonického evangelia, tj. Evangelia podle Jana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apoštol Pavel jednou nazval Jana spolu s Petrem a Jakubem „sloupy církve“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je považován za nejmoudřejšího křesťana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učedník, kterého Ježíš nejvíce miloval </a:t>
            </a:r>
          </a:p>
          <a:p>
            <a:endParaRPr lang="cs-CZ" dirty="0"/>
          </a:p>
        </p:txBody>
      </p:sp>
      <p:pic>
        <p:nvPicPr>
          <p:cNvPr id="22530" name="Picture 2" descr="File:Byzantinischer Maler um 1100 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3184538"/>
            <a:ext cx="2643174" cy="3673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je patronem teologů, úředníků, notářů, sochařů, malířů, písařů, spisovatelů, knihkupců,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knihtiskářů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vázačů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knih, výrobců papíru, vinařů, řezníků, sedlářů, výrobců zrcadel, rytců, svíčkařů a košíkářů, přátelství, proti otravám, spáleninám, bolestem nohou, padoucnici, krupobití, za dobrou úrodu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Jan je znázorňován buď jako stařec (spíše ve východním umění), nebo jako mladý muž (v západním umění)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symbolem sv. Jana je orel, některá jeho vyobrazení mají orlí hlavu nebo křídla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dalším jeho atributem je číše s vínem, ta odkazuje na legendu, podle které mu byla podána číše s otráveným vínem, Jan ji požehnal a poté vypil, avšak jed neúčinkoval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proto se v den svátku sv. Jana tradičně světí víno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KONEC !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Zdroje:</a:t>
            </a:r>
          </a:p>
          <a:p>
            <a:r>
              <a:rPr lang="cs-CZ" dirty="0" smtClean="0">
                <a:hlinkClick r:id="rId2"/>
              </a:rPr>
              <a:t>http://cs.wikipedia.org/wiki/Jan_Evangelista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http://cs.wikipedia.org/wiki/Bartolom%C4%9Bj_%28apo%C5%A1tol%29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</TotalTime>
  <Words>377</Words>
  <Application>Microsoft Office PowerPoint</Application>
  <PresentationFormat>Předvádění na obrazovce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Medián</vt:lpstr>
      <vt:lpstr>Snímek 1</vt:lpstr>
      <vt:lpstr>Snímek 2</vt:lpstr>
      <vt:lpstr>Snímek 3</vt:lpstr>
      <vt:lpstr>Snímek 4</vt:lpstr>
      <vt:lpstr>Bartoloměj</vt:lpstr>
      <vt:lpstr>Pokračování    </vt:lpstr>
      <vt:lpstr>Jan</vt:lpstr>
      <vt:lpstr>Pokračování</vt:lpstr>
      <vt:lpstr>KONEC !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Vlada</dc:creator>
  <cp:lastModifiedBy>Vlada</cp:lastModifiedBy>
  <cp:revision>19</cp:revision>
  <dcterms:created xsi:type="dcterms:W3CDTF">2014-03-02T11:02:03Z</dcterms:created>
  <dcterms:modified xsi:type="dcterms:W3CDTF">2014-03-04T17:16:10Z</dcterms:modified>
</cp:coreProperties>
</file>