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3.png" ContentType="image/png"/>
  <Override PartName="/ppt/media/image4.png" ContentType="image/png"/>
  <Override PartName="/ppt/media/image1.png" ContentType="image/png"/>
  <Override PartName="/ppt/media/image2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196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4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6054840" y="4058640"/>
            <a:ext cx="2620440" cy="2090880"/>
          </a:xfrm>
          <a:prstGeom prst="rect">
            <a:avLst/>
          </a:prstGeom>
          <a:ln>
            <a:noFill/>
          </a:ln>
        </p:spPr>
      </p:pic>
      <p:pic>
        <p:nvPicPr>
          <p:cNvPr descr="" id="35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406880" y="4058640"/>
            <a:ext cx="2620440" cy="2090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280" cy="43844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1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280" cy="43844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196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0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196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70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6054840" y="4058640"/>
            <a:ext cx="2620440" cy="2090880"/>
          </a:xfrm>
          <a:prstGeom prst="rect">
            <a:avLst/>
          </a:prstGeom>
          <a:ln>
            <a:noFill/>
          </a:ln>
        </p:spPr>
      </p:pic>
      <p:pic>
        <p:nvPicPr>
          <p:cNvPr descr="" id="71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406880" y="4058640"/>
            <a:ext cx="2620440" cy="2090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1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196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0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cs-CZ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cs-CZ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cs-CZ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cs-CZ"/>
              <a:t>Click to edit the title text format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cs-CZ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cs-CZ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576000" y="3273840"/>
            <a:ext cx="9071280" cy="1261800"/>
          </a:xfrm>
          <a:prstGeom prst="rect">
            <a:avLst/>
          </a:prstGeom>
          <a:noFill/>
          <a:ln>
            <a:noFill/>
          </a:ln>
        </p:spPr>
        <p:txBody>
          <a:bodyPr anchor="ctr" bIns="0" lIns="0" rIns="0" tIns="0" wrap="none"/>
          <a:p>
            <a:pPr algn="ctr">
              <a:lnSpc>
                <a:spcPct val="100000"/>
              </a:lnSpc>
            </a:pPr>
            <a:r>
              <a:rPr lang="cs-CZ" sz="3600"/>
              <a:t>2.B skupina </a:t>
            </a:r>
            <a:r>
              <a:rPr lang="cs-CZ" sz="3600">
                <a:latin typeface="Arial"/>
                <a:ea typeface="Arial"/>
              </a:rPr>
              <a:t>α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txBody>
          <a:bodyPr anchor="ctr" bIns="0" lIns="0" rIns="0" tIns="0" wrap="none"/>
          <a:p>
            <a:pPr algn="ctr">
              <a:lnSpc>
                <a:spcPct val="100000"/>
              </a:lnSpc>
            </a:pPr>
            <a:r>
              <a:rPr lang="cs-CZ" sz="3600"/>
              <a:t>Splněno</a:t>
            </a:r>
            <a:endParaRPr/>
          </a:p>
        </p:txBody>
      </p:sp>
      <p:sp>
        <p:nvSpPr>
          <p:cNvPr id="74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txBody>
          <a:bodyPr bIns="0" lIns="0" rIns="0" tIns="0" wrap="none"/>
          <a:p>
            <a:pPr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cs-CZ" sz="2200"/>
              <a:t>shromaždování informací (malé množství, špatná komunikace)</a:t>
            </a: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"/>
            </a:pP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cs-CZ" sz="2200"/>
              <a:t>dokumentace</a:t>
            </a: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txBody>
          <a:bodyPr anchor="ctr" bIns="0" lIns="0" rIns="0" tIns="0" wrap="none"/>
          <a:p>
            <a:pPr algn="ctr">
              <a:lnSpc>
                <a:spcPct val="100000"/>
              </a:lnSpc>
            </a:pPr>
            <a:r>
              <a:rPr lang="cs-CZ" sz="3600"/>
              <a:t>Plánované</a:t>
            </a:r>
            <a:endParaRPr/>
          </a:p>
        </p:txBody>
      </p:sp>
      <p:sp>
        <p:nvSpPr>
          <p:cNvPr id="76" name="CustomShape 2"/>
          <p:cNvSpPr/>
          <p:nvPr/>
        </p:nvSpPr>
        <p:spPr>
          <a:xfrm>
            <a:off x="504000" y="1728000"/>
            <a:ext cx="9071280" cy="4384080"/>
          </a:xfrm>
          <a:prstGeom prst="rect">
            <a:avLst/>
          </a:prstGeom>
          <a:noFill/>
          <a:ln>
            <a:noFill/>
          </a:ln>
        </p:spPr>
        <p:txBody>
          <a:bodyPr bIns="0" lIns="0" rIns="0" tIns="0" wrap="none"/>
          <a:p>
            <a:pPr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cs-CZ" sz="2200"/>
              <a:t>webové stránky</a:t>
            </a: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"/>
            </a:pP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cs-CZ" sz="2200"/>
              <a:t>kronika</a:t>
            </a: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"/>
            </a:pP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cs-CZ" sz="2200"/>
              <a:t>shromaždovaní multimediální dokumentace</a:t>
            </a:r>
            <a:endParaRPr/>
          </a:p>
        </p:txBody>
      </p:sp>
    </p:spTree>
  </p:cSld>
  <p:timing>
    <p:tnLst>
      <p:par>
        <p:cTn dur="indefinite" id="5" nodeType="tmRoot" restart="never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