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4.png" ContentType="image/png"/>
  <Override PartName="/ppt/media/image1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4840" y="405864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3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64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0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54840" y="405864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descr="" id="7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06880" y="4058640"/>
            <a:ext cx="2620440" cy="2090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0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cs-CZ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cs-CZ"/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76000" y="327384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cs-CZ" sz="3600"/>
              <a:t>2.B skupina </a:t>
            </a:r>
            <a:r>
              <a:rPr lang="cs-CZ" sz="3600">
                <a:latin typeface="Arial"/>
                <a:ea typeface="Arial"/>
              </a:rPr>
              <a:t>α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cs-CZ" sz="3600"/>
              <a:t>Splněno</a:t>
            </a:r>
            <a:endParaRPr/>
          </a:p>
        </p:txBody>
      </p:sp>
      <p:sp>
        <p:nvSpPr>
          <p:cNvPr id="74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cs-CZ" sz="2200"/>
              <a:t>shromaždování informací (malé množství, špatná komunikace)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cs-CZ" sz="2200"/>
              <a:t>dokumentace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cs-CZ" sz="3600"/>
              <a:t>Plánované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504000" y="172800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cs-CZ" sz="2200"/>
              <a:t>webové stránky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cs-CZ" sz="2200"/>
              <a:t>kronika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cs-CZ" sz="2200"/>
              <a:t>shromaždovaní multimediální dokumentace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