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5"/>
  </p:notesMasterIdLst>
  <p:sldIdLst>
    <p:sldId id="256" r:id="rId2"/>
    <p:sldId id="258" r:id="rId3"/>
    <p:sldId id="259" r:id="rId4"/>
    <p:sldId id="257" r:id="rId5"/>
    <p:sldId id="260" r:id="rId6"/>
    <p:sldId id="262" r:id="rId7"/>
    <p:sldId id="261" r:id="rId8"/>
    <p:sldId id="263" r:id="rId9"/>
    <p:sldId id="264" r:id="rId10"/>
    <p:sldId id="265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-1864" y="-8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176EA-822F-4302-92C8-41E1C655258D}" type="datetimeFigureOut">
              <a:rPr lang="cs-CZ" smtClean="0"/>
              <a:t>15.04.14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A4F91-83FA-462F-9506-FA65AB2B55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56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5F9B-8806-495F-820B-3959A1CE2EBC}" type="datetime1">
              <a:rPr lang="cs-CZ" smtClean="0"/>
              <a:t>15.04.14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FF81-D124-4213-ADE7-A85935E7EC0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7B04-821E-443F-A83B-214476D9FAEB}" type="datetime1">
              <a:rPr lang="cs-CZ" smtClean="0"/>
              <a:t>15.04.14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FF81-D124-4213-ADE7-A85935E7EC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26548-F68C-4764-A81E-C6208D02520A}" type="datetime1">
              <a:rPr lang="cs-CZ" smtClean="0"/>
              <a:t>15.04.14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FF81-D124-4213-ADE7-A85935E7EC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8A20-56AD-40DE-8329-CBBA7FB2D65C}" type="datetime1">
              <a:rPr lang="cs-CZ" smtClean="0"/>
              <a:t>15.04.14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FF81-D124-4213-ADE7-A85935E7EC0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6AAD-BE90-46AC-A9C0-416CA38DF122}" type="datetime1">
              <a:rPr lang="cs-CZ" smtClean="0"/>
              <a:t>15.04.14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FF81-D124-4213-ADE7-A85935E7EC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F2E97-6003-4285-AAFC-71BDA8AF89EB}" type="datetime1">
              <a:rPr lang="cs-CZ" smtClean="0"/>
              <a:t>15.04.14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FF81-D124-4213-ADE7-A85935E7EC0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E01F-0064-4041-8853-8E5DDB05D116}" type="datetime1">
              <a:rPr lang="cs-CZ" smtClean="0"/>
              <a:t>15.04.14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FF81-D124-4213-ADE7-A85935E7EC0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B56C0-AA71-4F99-B26C-5220DE700627}" type="datetime1">
              <a:rPr lang="cs-CZ" smtClean="0"/>
              <a:t>15.04.14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FF81-D124-4213-ADE7-A85935E7EC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CDD-E807-434B-B37C-C2D22E4FAE7E}" type="datetime1">
              <a:rPr lang="cs-CZ" smtClean="0"/>
              <a:t>15.04.14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FF81-D124-4213-ADE7-A85935E7EC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AC72-0B07-44A0-BC8F-6E2B0F3EEFCD}" type="datetime1">
              <a:rPr lang="cs-CZ" smtClean="0"/>
              <a:t>15.04.14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FF81-D124-4213-ADE7-A85935E7EC0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5B90-6ADD-40D8-90F6-B3D3B317CCD4}" type="datetime1">
              <a:rPr lang="cs-CZ" smtClean="0"/>
              <a:t>15.04.14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AFF81-D124-4213-ADE7-A85935E7EC0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F0DCCB6-E436-4CE5-A9C8-435F2253701A}" type="datetime1">
              <a:rPr lang="cs-CZ" smtClean="0"/>
              <a:t>15.04.14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smtClean="0"/>
              <a:t>2.B Epsilon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59AFF81-D124-4213-ADE7-A85935E7EC0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%C5%A0ifra_mistra_Leonarda_(film)" TargetMode="External"/><Relationship Id="rId4" Type="http://schemas.openxmlformats.org/officeDocument/2006/relationships/hyperlink" Target="http://cs.wikipedia.org/wiki/Tom_Hanks" TargetMode="External"/><Relationship Id="rId5" Type="http://schemas.openxmlformats.org/officeDocument/2006/relationships/hyperlink" Target="http://www.postavy.cz/robert-langdon/" TargetMode="External"/><Relationship Id="rId6" Type="http://schemas.openxmlformats.org/officeDocument/2006/relationships/hyperlink" Target="http://danbrown.wikia.com/wiki/Robert_Langdon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fd.cz/film/189563-sifra-mistra-leonarda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42000" y="2125559"/>
            <a:ext cx="6934200" cy="162388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Šifra mistra Leonarda</a:t>
            </a:r>
            <a:br>
              <a:rPr lang="cs-CZ" dirty="0" smtClean="0"/>
            </a:br>
            <a:r>
              <a:rPr lang="cs-CZ" dirty="0" smtClean="0"/>
              <a:t>Film</a:t>
            </a:r>
            <a:endParaRPr lang="cs-CZ" dirty="0"/>
          </a:p>
        </p:txBody>
      </p:sp>
      <p:pic>
        <p:nvPicPr>
          <p:cNvPr id="1030" name="Picture 6" descr="http://www.terry-posters.com/images/product/image/20120/sifra-mistra-leonarda-ow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1" y="838290"/>
            <a:ext cx="3596995" cy="513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984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86453" y="5197668"/>
            <a:ext cx="8683348" cy="1143000"/>
          </a:xfrm>
        </p:spPr>
        <p:txBody>
          <a:bodyPr/>
          <a:lstStyle/>
          <a:p>
            <a:pPr algn="ctr"/>
            <a:r>
              <a:rPr lang="cs-CZ" b="1" dirty="0" smtClean="0"/>
              <a:t>Kniha vs. Film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Kniha je o příběhu </a:t>
            </a:r>
            <a:r>
              <a:rPr lang="cs-CZ" sz="3600" smtClean="0"/>
              <a:t>a napětí</a:t>
            </a:r>
            <a:endParaRPr lang="cs-CZ" sz="3600" dirty="0" smtClean="0"/>
          </a:p>
          <a:p>
            <a:r>
              <a:rPr lang="cs-CZ" sz="3600" dirty="0" smtClean="0"/>
              <a:t>Ve filmu se dost často nevyskytují určité scény z knihy a občas se soustředí na nepodstatnou část děje</a:t>
            </a:r>
            <a:endParaRPr 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119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86453" y="5197668"/>
            <a:ext cx="8683348" cy="1143000"/>
          </a:xfrm>
        </p:spPr>
        <p:txBody>
          <a:bodyPr/>
          <a:lstStyle/>
          <a:p>
            <a:pPr algn="ctr"/>
            <a:r>
              <a:rPr lang="cs-CZ" b="1" dirty="0" smtClean="0"/>
              <a:t>Kniha vs. Film - osobní názor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524000" y="491067"/>
            <a:ext cx="8534400" cy="4673599"/>
          </a:xfrm>
        </p:spPr>
        <p:txBody>
          <a:bodyPr>
            <a:normAutofit fontScale="92500"/>
          </a:bodyPr>
          <a:lstStyle/>
          <a:p>
            <a:r>
              <a:rPr lang="cs-CZ" sz="2800" dirty="0" smtClean="0"/>
              <a:t>Podle našeho názoru má film i kniha něco do </a:t>
            </a:r>
            <a:r>
              <a:rPr lang="cs-CZ" sz="2800" dirty="0" err="1" smtClean="0"/>
              <a:t>sebe.Příběh</a:t>
            </a:r>
            <a:r>
              <a:rPr lang="cs-CZ" sz="2800" dirty="0" smtClean="0"/>
              <a:t> v knize je velmi rozvinutý a dobře </a:t>
            </a:r>
            <a:r>
              <a:rPr lang="cs-CZ" sz="2800" dirty="0" err="1" smtClean="0"/>
              <a:t>popisovaný,což</a:t>
            </a:r>
            <a:r>
              <a:rPr lang="cs-CZ" sz="2800" dirty="0" smtClean="0"/>
              <a:t> filmu </a:t>
            </a:r>
            <a:r>
              <a:rPr lang="cs-CZ" sz="2800" dirty="0" err="1" smtClean="0"/>
              <a:t>chybí.Ve</a:t>
            </a:r>
            <a:r>
              <a:rPr lang="cs-CZ" sz="2800" dirty="0" smtClean="0"/>
              <a:t> filmu je vynecháno spoustu </a:t>
            </a:r>
            <a:r>
              <a:rPr lang="cs-CZ" sz="2800" dirty="0" err="1" smtClean="0"/>
              <a:t>okamžiků,které</a:t>
            </a:r>
            <a:r>
              <a:rPr lang="cs-CZ" sz="2800" dirty="0" smtClean="0"/>
              <a:t> dělají knihu více </a:t>
            </a:r>
            <a:r>
              <a:rPr lang="cs-CZ" sz="2800" dirty="0" err="1" smtClean="0"/>
              <a:t>poutavější.Naproti</a:t>
            </a:r>
            <a:r>
              <a:rPr lang="cs-CZ" sz="2800" dirty="0" smtClean="0"/>
              <a:t> tomu u filmu se více vžijete do děje díky jemu napjatému zobrazení </a:t>
            </a:r>
            <a:r>
              <a:rPr lang="cs-CZ" sz="2800" dirty="0" err="1" smtClean="0"/>
              <a:t>scén.Bohužel</a:t>
            </a:r>
            <a:r>
              <a:rPr lang="cs-CZ" sz="2800" dirty="0" smtClean="0"/>
              <a:t> ve filmu chybí to kouzlo luštění hádanek jako v knize kdy jste o tom mohli přemýšlet jak to asi je než to autor dále v knize </a:t>
            </a:r>
            <a:r>
              <a:rPr lang="cs-CZ" sz="2800" dirty="0" err="1" smtClean="0"/>
              <a:t>popsal.Dále</a:t>
            </a:r>
            <a:r>
              <a:rPr lang="cs-CZ" sz="2800" dirty="0" smtClean="0"/>
              <a:t> se dá říct, že kdo nečetl knihu se může ve filmu občas ztrácet a ani </a:t>
            </a:r>
            <a:r>
              <a:rPr lang="cs-CZ" sz="2800" smtClean="0"/>
              <a:t>se nedozví </a:t>
            </a:r>
            <a:r>
              <a:rPr lang="cs-CZ" sz="2800" dirty="0" smtClean="0"/>
              <a:t>moc detailů o </a:t>
            </a:r>
            <a:r>
              <a:rPr lang="cs-CZ" sz="2800" smtClean="0"/>
              <a:t>jednotlivých postavách.</a:t>
            </a:r>
          </a:p>
          <a:p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251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29252" y="5032568"/>
            <a:ext cx="8683348" cy="1143000"/>
          </a:xfrm>
        </p:spPr>
        <p:txBody>
          <a:bodyPr/>
          <a:lstStyle/>
          <a:p>
            <a:pPr algn="ctr"/>
            <a:r>
              <a:rPr lang="cs-CZ" b="1" dirty="0" smtClean="0"/>
              <a:t>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http://www.csfd.cz/film/189563-sifra-mistra-leonarda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>
                <a:hlinkClick r:id="rId3"/>
              </a:rPr>
              <a:t>http://cs.wikipedia.org/wiki/</a:t>
            </a:r>
            <a:r>
              <a:rPr lang="cs-CZ" dirty="0" err="1">
                <a:hlinkClick r:id="rId3"/>
              </a:rPr>
              <a:t>Šifra_mistra_Leonarda</a:t>
            </a:r>
            <a:r>
              <a:rPr lang="cs-CZ" dirty="0">
                <a:hlinkClick r:id="rId3"/>
              </a:rPr>
              <a:t>_(film</a:t>
            </a:r>
            <a:r>
              <a:rPr lang="cs-CZ" dirty="0" smtClean="0">
                <a:hlinkClick r:id="rId3"/>
              </a:rPr>
              <a:t>)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cs.wikipedia.org/wiki/Tom_Hanks</a:t>
            </a:r>
            <a:endParaRPr lang="cs-CZ" dirty="0" smtClean="0"/>
          </a:p>
          <a:p>
            <a:r>
              <a:rPr lang="cs-CZ" dirty="0">
                <a:hlinkClick r:id="rId5"/>
              </a:rPr>
              <a:t>http://www.postavy.cz/robert-langdon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danbrown.wikia.com/wiki/Robert_Langdon</a:t>
            </a:r>
            <a:endParaRPr lang="cs-CZ" dirty="0" smtClean="0"/>
          </a:p>
          <a:p>
            <a:r>
              <a:rPr lang="cs-CZ" dirty="0" smtClean="0"/>
              <a:t>Kniha: </a:t>
            </a:r>
            <a:r>
              <a:rPr lang="cs-CZ" dirty="0" err="1" smtClean="0"/>
              <a:t>The</a:t>
            </a:r>
            <a:r>
              <a:rPr lang="cs-CZ" dirty="0" smtClean="0"/>
              <a:t> Da Vinci </a:t>
            </a:r>
            <a:r>
              <a:rPr lang="cs-CZ" dirty="0" err="1" smtClean="0"/>
              <a:t>Code</a:t>
            </a:r>
            <a:r>
              <a:rPr lang="cs-CZ" dirty="0" smtClean="0"/>
              <a:t> - Dan Brown</a:t>
            </a:r>
          </a:p>
          <a:p>
            <a:r>
              <a:rPr lang="cs-CZ" dirty="0" smtClean="0"/>
              <a:t>Film: </a:t>
            </a:r>
            <a:r>
              <a:rPr lang="cs-CZ" dirty="0" err="1" smtClean="0"/>
              <a:t>The</a:t>
            </a:r>
            <a:r>
              <a:rPr lang="cs-CZ" dirty="0" smtClean="0"/>
              <a:t> Da Vince – Ron </a:t>
            </a:r>
            <a:r>
              <a:rPr lang="cs-CZ" dirty="0" err="1" smtClean="0"/>
              <a:t>Howard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9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87400" y="2803531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525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15053" y="5286568"/>
            <a:ext cx="8683348" cy="1143000"/>
          </a:xfrm>
        </p:spPr>
        <p:txBody>
          <a:bodyPr/>
          <a:lstStyle/>
          <a:p>
            <a:pPr algn="ctr"/>
            <a:r>
              <a:rPr lang="cs-CZ" b="1" dirty="0" smtClean="0"/>
              <a:t>Obecně o filmu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S</a:t>
            </a:r>
            <a:r>
              <a:rPr lang="cs-CZ" sz="3200" dirty="0" smtClean="0"/>
              <a:t>tudio </a:t>
            </a:r>
            <a:r>
              <a:rPr lang="cs-CZ" sz="3200" dirty="0"/>
              <a:t>Columbia </a:t>
            </a:r>
            <a:r>
              <a:rPr lang="cs-CZ" sz="3200" dirty="0" err="1"/>
              <a:t>Pictures</a:t>
            </a:r>
            <a:r>
              <a:rPr lang="cs-CZ" sz="3200" dirty="0"/>
              <a:t> zaplatilo Danu Brownovi 6 milionů dolarů za práva na natočení </a:t>
            </a:r>
            <a:r>
              <a:rPr lang="cs-CZ" sz="3200" dirty="0" smtClean="0"/>
              <a:t>filmu</a:t>
            </a:r>
          </a:p>
          <a:p>
            <a:r>
              <a:rPr lang="cs-CZ" sz="3200" dirty="0" smtClean="0"/>
              <a:t>N</a:t>
            </a:r>
            <a:r>
              <a:rPr lang="pt-BR" sz="3200" dirty="0" smtClean="0"/>
              <a:t>atačení </a:t>
            </a:r>
            <a:r>
              <a:rPr lang="pt-BR" sz="3200" dirty="0"/>
              <a:t>začalo v květnu 2005 a trvalo necelý </a:t>
            </a:r>
            <a:r>
              <a:rPr lang="pt-BR" sz="3200" dirty="0" smtClean="0"/>
              <a:t>rok</a:t>
            </a:r>
            <a:endParaRPr lang="cs-CZ" sz="3200" dirty="0" smtClean="0"/>
          </a:p>
          <a:p>
            <a:r>
              <a:rPr lang="cs-CZ" sz="3200" dirty="0" smtClean="0"/>
              <a:t>V </a:t>
            </a:r>
            <a:r>
              <a:rPr lang="cs-CZ" sz="3200" dirty="0"/>
              <a:t>režii Rona </a:t>
            </a:r>
            <a:r>
              <a:rPr lang="cs-CZ" sz="3200" dirty="0" err="1"/>
              <a:t>Howarda</a:t>
            </a:r>
            <a:r>
              <a:rPr lang="cs-CZ" sz="3200" dirty="0"/>
              <a:t> ztvárnili hlavní role Tom </a:t>
            </a:r>
            <a:r>
              <a:rPr lang="cs-CZ" sz="3200" dirty="0" err="1"/>
              <a:t>Hanks</a:t>
            </a:r>
            <a:r>
              <a:rPr lang="cs-CZ" sz="3200" dirty="0"/>
              <a:t>,  </a:t>
            </a:r>
            <a:r>
              <a:rPr lang="cs-CZ" sz="3200" dirty="0" err="1"/>
              <a:t>Audrey</a:t>
            </a:r>
            <a:r>
              <a:rPr lang="cs-CZ" sz="3200" dirty="0"/>
              <a:t> </a:t>
            </a:r>
            <a:r>
              <a:rPr lang="cs-CZ" sz="3200" dirty="0" err="1"/>
              <a:t>Tautou</a:t>
            </a:r>
            <a:r>
              <a:rPr lang="cs-CZ" sz="3200" dirty="0"/>
              <a:t> a Jean Reno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809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69053" y="5324668"/>
            <a:ext cx="8683348" cy="1143000"/>
          </a:xfrm>
        </p:spPr>
        <p:txBody>
          <a:bodyPr/>
          <a:lstStyle/>
          <a:p>
            <a:pPr algn="ctr"/>
            <a:r>
              <a:rPr lang="cs-CZ" b="1" dirty="0" smtClean="0"/>
              <a:t>Postavy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Robert </a:t>
            </a:r>
            <a:r>
              <a:rPr lang="cs-CZ" sz="3600" dirty="0" err="1" smtClean="0"/>
              <a:t>Langdon</a:t>
            </a:r>
            <a:r>
              <a:rPr lang="cs-CZ" sz="3600" dirty="0" smtClean="0"/>
              <a:t> – Tom </a:t>
            </a:r>
            <a:r>
              <a:rPr lang="cs-CZ" sz="3600" dirty="0" err="1" smtClean="0"/>
              <a:t>Hanks</a:t>
            </a:r>
            <a:endParaRPr lang="cs-CZ" sz="3600" dirty="0" smtClean="0"/>
          </a:p>
          <a:p>
            <a:r>
              <a:rPr lang="cs-CZ" sz="3600" dirty="0" smtClean="0"/>
              <a:t>Sophie </a:t>
            </a:r>
            <a:r>
              <a:rPr lang="cs-CZ" sz="3600" dirty="0" err="1" smtClean="0"/>
              <a:t>Neveu</a:t>
            </a:r>
            <a:r>
              <a:rPr lang="cs-CZ" sz="3600" dirty="0" smtClean="0"/>
              <a:t> – </a:t>
            </a:r>
            <a:r>
              <a:rPr lang="cs-CZ" sz="3600" dirty="0" err="1" smtClean="0"/>
              <a:t>Audrey</a:t>
            </a:r>
            <a:r>
              <a:rPr lang="cs-CZ" sz="3600" dirty="0" smtClean="0"/>
              <a:t> </a:t>
            </a:r>
            <a:r>
              <a:rPr lang="cs-CZ" sz="3600" dirty="0" err="1" smtClean="0"/>
              <a:t>Tautou</a:t>
            </a:r>
            <a:endParaRPr lang="cs-CZ" sz="3600" dirty="0" smtClean="0"/>
          </a:p>
          <a:p>
            <a:r>
              <a:rPr lang="cs-CZ" sz="3600" dirty="0"/>
              <a:t>Sir </a:t>
            </a:r>
            <a:r>
              <a:rPr lang="cs-CZ" sz="3600" dirty="0" err="1" smtClean="0"/>
              <a:t>Leigh</a:t>
            </a:r>
            <a:r>
              <a:rPr lang="cs-CZ" sz="3600" dirty="0" smtClean="0"/>
              <a:t> </a:t>
            </a:r>
            <a:r>
              <a:rPr lang="cs-CZ" sz="3600" dirty="0" err="1"/>
              <a:t>Teabing</a:t>
            </a:r>
            <a:r>
              <a:rPr lang="cs-CZ" sz="3600" dirty="0"/>
              <a:t> – Ian </a:t>
            </a:r>
            <a:r>
              <a:rPr lang="cs-CZ" sz="3600" dirty="0" err="1"/>
              <a:t>McKellen</a:t>
            </a:r>
            <a:endParaRPr lang="cs-CZ" sz="3600" dirty="0"/>
          </a:p>
          <a:p>
            <a:r>
              <a:rPr lang="cs-CZ" sz="3600" dirty="0" smtClean="0"/>
              <a:t>Bezu </a:t>
            </a:r>
            <a:r>
              <a:rPr lang="cs-CZ" sz="3600" dirty="0" err="1" smtClean="0"/>
              <a:t>Fache</a:t>
            </a:r>
            <a:r>
              <a:rPr lang="cs-CZ" sz="3600" dirty="0" smtClean="0"/>
              <a:t> – Jean Reno</a:t>
            </a:r>
          </a:p>
          <a:p>
            <a:r>
              <a:rPr lang="cs-CZ" sz="3600" dirty="0" err="1" smtClean="0"/>
              <a:t>Bishop</a:t>
            </a:r>
            <a:r>
              <a:rPr lang="cs-CZ" sz="3600" dirty="0" smtClean="0"/>
              <a:t> </a:t>
            </a:r>
            <a:r>
              <a:rPr lang="cs-CZ" sz="3600" dirty="0" err="1" smtClean="0"/>
              <a:t>Aringarosa</a:t>
            </a:r>
            <a:r>
              <a:rPr lang="cs-CZ" sz="3600" dirty="0" smtClean="0"/>
              <a:t> – Alfred Molina</a:t>
            </a:r>
          </a:p>
          <a:p>
            <a:r>
              <a:rPr lang="cs-CZ" sz="3600" dirty="0" err="1" smtClean="0"/>
              <a:t>Silas</a:t>
            </a:r>
            <a:r>
              <a:rPr lang="cs-CZ" sz="3600" dirty="0" smtClean="0"/>
              <a:t> – Paul </a:t>
            </a:r>
            <a:r>
              <a:rPr lang="cs-CZ" sz="3600" dirty="0" err="1" smtClean="0"/>
              <a:t>Bettany</a:t>
            </a:r>
            <a:endParaRPr 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836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253" y="5146868"/>
            <a:ext cx="8683348" cy="1143000"/>
          </a:xfrm>
        </p:spPr>
        <p:txBody>
          <a:bodyPr/>
          <a:lstStyle/>
          <a:p>
            <a:r>
              <a:rPr lang="cs-CZ" dirty="0" smtClean="0"/>
              <a:t>Robert </a:t>
            </a:r>
            <a:r>
              <a:rPr lang="cs-CZ" dirty="0" err="1" smtClean="0"/>
              <a:t>Langdon</a:t>
            </a:r>
            <a:r>
              <a:rPr lang="cs-CZ" dirty="0" smtClean="0"/>
              <a:t> – Tom </a:t>
            </a:r>
            <a:r>
              <a:rPr lang="cs-CZ" dirty="0" err="1" smtClean="0"/>
              <a:t>Hanks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11200" y="505783"/>
            <a:ext cx="8128000" cy="4641950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cs-CZ" sz="2800" dirty="0" smtClean="0"/>
              <a:t>*9. července 1956 v Concord </a:t>
            </a:r>
            <a:r>
              <a:rPr lang="cs-CZ" sz="2800" dirty="0" err="1" smtClean="0"/>
              <a:t>Californii</a:t>
            </a:r>
            <a:r>
              <a:rPr lang="cs-CZ" sz="2800" dirty="0" smtClean="0"/>
              <a:t> </a:t>
            </a:r>
            <a:br>
              <a:rPr lang="cs-CZ" sz="2800" dirty="0" smtClean="0"/>
            </a:br>
            <a:r>
              <a:rPr lang="cs-CZ" sz="2800" dirty="0" smtClean="0"/>
              <a:t>v USA</a:t>
            </a:r>
          </a:p>
          <a:p>
            <a:pPr>
              <a:buFont typeface="Arial" charset="0"/>
              <a:buChar char="•"/>
            </a:pPr>
            <a:r>
              <a:rPr lang="cs-CZ" sz="2800" dirty="0" smtClean="0"/>
              <a:t>Vlastník dvou </a:t>
            </a:r>
            <a:r>
              <a:rPr lang="cs-CZ" sz="2800" dirty="0" err="1" smtClean="0"/>
              <a:t>oscarů</a:t>
            </a:r>
            <a:r>
              <a:rPr lang="cs-CZ" sz="2800" dirty="0" smtClean="0"/>
              <a:t> za herecký výkon ve</a:t>
            </a:r>
            <a:br>
              <a:rPr lang="cs-CZ" sz="2800" dirty="0" smtClean="0"/>
            </a:br>
            <a:r>
              <a:rPr lang="cs-CZ" sz="2800" dirty="0" smtClean="0"/>
              <a:t>filmech </a:t>
            </a:r>
            <a:r>
              <a:rPr lang="cs-CZ" sz="2800" dirty="0" err="1" smtClean="0"/>
              <a:t>Forest</a:t>
            </a:r>
            <a:r>
              <a:rPr lang="cs-CZ" sz="2800" dirty="0" smtClean="0"/>
              <a:t> </a:t>
            </a:r>
            <a:r>
              <a:rPr lang="cs-CZ" sz="2800" dirty="0" err="1" smtClean="0"/>
              <a:t>Gump</a:t>
            </a:r>
            <a:r>
              <a:rPr lang="cs-CZ" sz="2800" dirty="0" smtClean="0"/>
              <a:t> a Philadelphia</a:t>
            </a:r>
          </a:p>
          <a:p>
            <a:pPr marL="0" indent="0">
              <a:buNone/>
            </a:pPr>
            <a:r>
              <a:rPr lang="cs-CZ" sz="2800" b="1" dirty="0" smtClean="0"/>
              <a:t>Robert </a:t>
            </a:r>
            <a:r>
              <a:rPr lang="cs-CZ" sz="2800" b="1" dirty="0" err="1" smtClean="0"/>
              <a:t>Langdon</a:t>
            </a:r>
            <a:r>
              <a:rPr lang="cs-CZ" sz="2800" b="1" dirty="0" smtClean="0"/>
              <a:t>:</a:t>
            </a:r>
          </a:p>
          <a:p>
            <a:pPr marL="0" indent="0">
              <a:buNone/>
            </a:pPr>
            <a:r>
              <a:rPr lang="cs-CZ" sz="2800" dirty="0" smtClean="0"/>
              <a:t>- </a:t>
            </a:r>
            <a:r>
              <a:rPr lang="cs-CZ" sz="2800" dirty="0"/>
              <a:t>Profesor náboženské ikonologie a </a:t>
            </a:r>
            <a:r>
              <a:rPr lang="cs-CZ" sz="2800" dirty="0" err="1"/>
              <a:t>symbolologie</a:t>
            </a:r>
            <a:r>
              <a:rPr lang="cs-CZ" sz="2800" dirty="0"/>
              <a:t> </a:t>
            </a:r>
            <a:r>
              <a:rPr lang="cs-CZ" sz="2800" dirty="0" smtClean="0"/>
              <a:t>na   Harvardově </a:t>
            </a:r>
            <a:r>
              <a:rPr lang="cs-CZ" sz="2800" dirty="0" err="1" smtClean="0"/>
              <a:t>univerzitě,Velmi</a:t>
            </a:r>
            <a:r>
              <a:rPr lang="cs-CZ" sz="2800" dirty="0" smtClean="0"/>
              <a:t> uznávaný americký </a:t>
            </a:r>
            <a:r>
              <a:rPr lang="cs-CZ" sz="2800" dirty="0" err="1" smtClean="0"/>
              <a:t>symbolog</a:t>
            </a:r>
            <a:endParaRPr lang="cs-CZ" sz="2800" dirty="0"/>
          </a:p>
        </p:txBody>
      </p:sp>
      <p:pic>
        <p:nvPicPr>
          <p:cNvPr id="2050" name="Picture 2" descr="https://encrypted-tbn0.gstatic.com/images?q=tbn:ANd9GcTIgHhoI9EZYVEMwaa9lBer8d-N9FtD7Wb00PcQvT9rpPSfCGV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2700" y="215906"/>
            <a:ext cx="2959920" cy="405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80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55900" y="5286568"/>
            <a:ext cx="9042401" cy="1143000"/>
          </a:xfrm>
        </p:spPr>
        <p:txBody>
          <a:bodyPr/>
          <a:lstStyle/>
          <a:p>
            <a:r>
              <a:rPr lang="cs-CZ" dirty="0" smtClean="0"/>
              <a:t>Sophie </a:t>
            </a:r>
            <a:r>
              <a:rPr lang="cs-CZ" dirty="0" err="1" smtClean="0"/>
              <a:t>Neveu</a:t>
            </a:r>
            <a:r>
              <a:rPr lang="cs-CZ" dirty="0" smtClean="0"/>
              <a:t> - </a:t>
            </a:r>
            <a:r>
              <a:rPr lang="cs-CZ" dirty="0" err="1" smtClean="0"/>
              <a:t>Audrey</a:t>
            </a:r>
            <a:r>
              <a:rPr lang="cs-CZ" dirty="0" smtClean="0"/>
              <a:t> </a:t>
            </a:r>
            <a:r>
              <a:rPr lang="cs-CZ" dirty="0" err="1" smtClean="0"/>
              <a:t>Tautou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3649" y="140494"/>
            <a:ext cx="3027851" cy="3936206"/>
          </a:xfrm>
        </p:spPr>
      </p:pic>
      <p:sp>
        <p:nvSpPr>
          <p:cNvPr id="6" name="TextovéPole 5"/>
          <p:cNvSpPr txBox="1"/>
          <p:nvPr/>
        </p:nvSpPr>
        <p:spPr>
          <a:xfrm>
            <a:off x="190499" y="413266"/>
            <a:ext cx="8343901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 smtClean="0"/>
              <a:t>*9. srpna 1976 </a:t>
            </a:r>
            <a:r>
              <a:rPr lang="cs-CZ" sz="3600" dirty="0"/>
              <a:t>v </a:t>
            </a:r>
            <a:r>
              <a:rPr lang="cs-CZ" sz="3600" dirty="0" err="1"/>
              <a:t>Beaumont</a:t>
            </a:r>
            <a:r>
              <a:rPr lang="cs-CZ" sz="3600" dirty="0"/>
              <a:t>, </a:t>
            </a:r>
            <a:r>
              <a:rPr lang="cs-CZ" sz="3600" dirty="0" err="1" smtClean="0"/>
              <a:t>Puy</a:t>
            </a:r>
            <a:r>
              <a:rPr lang="cs-CZ" sz="3600" dirty="0" smtClean="0"/>
              <a:t>-de-</a:t>
            </a:r>
            <a:r>
              <a:rPr lang="cs-CZ" sz="3600" dirty="0" err="1" smtClean="0"/>
              <a:t>Dôme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ve Francii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 err="1" smtClean="0"/>
              <a:t>Ztrvárnila</a:t>
            </a:r>
            <a:r>
              <a:rPr lang="cs-CZ" sz="3600" dirty="0" smtClean="0"/>
              <a:t> roli Amélie </a:t>
            </a:r>
            <a:r>
              <a:rPr lang="cs-CZ" sz="3600" dirty="0" err="1" smtClean="0"/>
              <a:t>Poulain</a:t>
            </a:r>
            <a:r>
              <a:rPr lang="cs-CZ" sz="3600" dirty="0" smtClean="0"/>
              <a:t> ve filmu </a:t>
            </a:r>
            <a:br>
              <a:rPr lang="cs-CZ" sz="3600" dirty="0" smtClean="0"/>
            </a:br>
            <a:r>
              <a:rPr lang="cs-CZ" sz="3600" dirty="0" smtClean="0"/>
              <a:t>Amélie z </a:t>
            </a:r>
            <a:r>
              <a:rPr lang="cs-CZ" sz="3600" dirty="0" err="1" smtClean="0"/>
              <a:t>Montmartu</a:t>
            </a:r>
            <a:endParaRPr lang="cs-CZ" sz="3600" dirty="0" smtClean="0"/>
          </a:p>
          <a:p>
            <a:r>
              <a:rPr lang="cs-CZ" sz="3600" b="1" dirty="0" smtClean="0"/>
              <a:t>Sophie </a:t>
            </a:r>
            <a:r>
              <a:rPr lang="cs-CZ" sz="3600" b="1" dirty="0" err="1" smtClean="0"/>
              <a:t>Neveu</a:t>
            </a:r>
            <a:r>
              <a:rPr lang="cs-CZ" sz="3600" b="1" dirty="0" smtClean="0"/>
              <a:t>:</a:t>
            </a:r>
          </a:p>
          <a:p>
            <a:pPr marL="571500" indent="-571500">
              <a:buFontTx/>
              <a:buChar char="-"/>
            </a:pPr>
            <a:r>
              <a:rPr lang="cs-CZ" sz="3600" dirty="0" smtClean="0"/>
              <a:t>Hlavní hrdinka spolupracující s Robertem</a:t>
            </a:r>
            <a:r>
              <a:rPr lang="cs-CZ" sz="3600" dirty="0"/>
              <a:t> </a:t>
            </a:r>
            <a:r>
              <a:rPr lang="cs-CZ" sz="3600" dirty="0" err="1" smtClean="0"/>
              <a:t>Langdonem,žijící</a:t>
            </a:r>
            <a:r>
              <a:rPr lang="cs-CZ" sz="3600" dirty="0" smtClean="0"/>
              <a:t> potomek </a:t>
            </a:r>
            <a:r>
              <a:rPr lang="cs-CZ" sz="3600" dirty="0" err="1" smtClean="0"/>
              <a:t>ježíse</a:t>
            </a:r>
            <a:r>
              <a:rPr lang="cs-CZ" sz="3600" dirty="0" smtClean="0"/>
              <a:t> </a:t>
            </a:r>
            <a:r>
              <a:rPr lang="cs-CZ" sz="3600" dirty="0" err="1" smtClean="0"/>
              <a:t>krysta,mladá</a:t>
            </a:r>
            <a:r>
              <a:rPr lang="cs-CZ" sz="3600" dirty="0" err="1" smtClean="0"/>
              <a:t>,chytrá,krásná</a:t>
            </a:r>
            <a:endParaRPr lang="cs-CZ" sz="3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37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4103" y="5375220"/>
            <a:ext cx="10756898" cy="1143000"/>
          </a:xfrm>
        </p:spPr>
        <p:txBody>
          <a:bodyPr/>
          <a:lstStyle/>
          <a:p>
            <a:r>
              <a:rPr lang="cs-CZ" dirty="0" smtClean="0"/>
              <a:t>Sir </a:t>
            </a:r>
            <a:r>
              <a:rPr lang="cs-CZ" dirty="0" err="1" smtClean="0"/>
              <a:t>Leight</a:t>
            </a:r>
            <a:r>
              <a:rPr lang="cs-CZ" dirty="0" smtClean="0"/>
              <a:t> </a:t>
            </a:r>
            <a:r>
              <a:rPr lang="cs-CZ" dirty="0" err="1" smtClean="0"/>
              <a:t>Teabing</a:t>
            </a:r>
            <a:r>
              <a:rPr lang="cs-CZ" dirty="0" smtClean="0"/>
              <a:t> – Ian </a:t>
            </a:r>
            <a:r>
              <a:rPr lang="cs-CZ" dirty="0" err="1" smtClean="0"/>
              <a:t>McKellen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903" y="190500"/>
            <a:ext cx="4416566" cy="3200400"/>
          </a:xfrm>
        </p:spPr>
      </p:pic>
      <p:sp>
        <p:nvSpPr>
          <p:cNvPr id="5" name="TextovéPole 4"/>
          <p:cNvSpPr txBox="1"/>
          <p:nvPr/>
        </p:nvSpPr>
        <p:spPr>
          <a:xfrm>
            <a:off x="431803" y="546105"/>
            <a:ext cx="7150100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 smtClean="0"/>
              <a:t>*25. května 1939 v </a:t>
            </a:r>
            <a:r>
              <a:rPr lang="cs-CZ" sz="3600" dirty="0" err="1" smtClean="0"/>
              <a:t>Burnley</a:t>
            </a:r>
            <a:r>
              <a:rPr lang="cs-CZ" sz="3600" dirty="0" smtClean="0"/>
              <a:t> v Anglii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 smtClean="0"/>
              <a:t>Nominován na Oscara ve filmu Pán Prstenů, kde ztvárnil roli </a:t>
            </a:r>
            <a:r>
              <a:rPr lang="cs-CZ" sz="3600" dirty="0" err="1" smtClean="0"/>
              <a:t>Gandalfa</a:t>
            </a:r>
            <a:endParaRPr lang="cs-CZ" sz="3600" dirty="0" smtClean="0"/>
          </a:p>
          <a:p>
            <a:r>
              <a:rPr lang="cs-CZ" sz="3600" b="1" dirty="0" smtClean="0"/>
              <a:t>Sir </a:t>
            </a:r>
            <a:r>
              <a:rPr lang="cs-CZ" sz="3600" b="1" dirty="0" err="1" smtClean="0"/>
              <a:t>Leight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Teabing</a:t>
            </a:r>
            <a:r>
              <a:rPr lang="cs-CZ" sz="3600" b="1" dirty="0" smtClean="0"/>
              <a:t>:</a:t>
            </a:r>
          </a:p>
          <a:p>
            <a:r>
              <a:rPr lang="cs-CZ" sz="3600" dirty="0" smtClean="0"/>
              <a:t>- historik spolupracující se Sophií a </a:t>
            </a:r>
            <a:r>
              <a:rPr lang="cs-CZ" sz="3600" dirty="0" err="1" smtClean="0"/>
              <a:t>Robertem,zbohatlík,snaží</a:t>
            </a:r>
            <a:r>
              <a:rPr lang="cs-CZ" sz="3600" dirty="0" smtClean="0"/>
              <a:t> se celý život najít svatý grál</a:t>
            </a:r>
            <a:endParaRPr lang="cs-CZ" sz="3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47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Bezu </a:t>
            </a:r>
            <a:r>
              <a:rPr lang="cs-CZ" dirty="0" err="1" smtClean="0"/>
              <a:t>Fache</a:t>
            </a:r>
            <a:r>
              <a:rPr lang="cs-CZ" dirty="0" smtClean="0"/>
              <a:t> – Jean Reno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04800" y="443787"/>
            <a:ext cx="8534400" cy="3474720"/>
          </a:xfrm>
        </p:spPr>
        <p:txBody>
          <a:bodyPr>
            <a:normAutofit fontScale="92500" lnSpcReduction="20000"/>
          </a:bodyPr>
          <a:lstStyle/>
          <a:p>
            <a:r>
              <a:rPr lang="cs-CZ" sz="3600" dirty="0" smtClean="0"/>
              <a:t>*30.července 1948 v Casablance v Maroku</a:t>
            </a:r>
          </a:p>
          <a:p>
            <a:r>
              <a:rPr lang="cs-CZ" sz="3600" dirty="0" smtClean="0"/>
              <a:t>Ve filmech: Francouzský polibek, </a:t>
            </a:r>
            <a:r>
              <a:rPr lang="cs-CZ" sz="3600" dirty="0" err="1" smtClean="0"/>
              <a:t>Mission</a:t>
            </a:r>
            <a:r>
              <a:rPr lang="cs-CZ" sz="3600" dirty="0" smtClean="0"/>
              <a:t>: </a:t>
            </a:r>
            <a:br>
              <a:rPr lang="cs-CZ" sz="3600" dirty="0" smtClean="0"/>
            </a:br>
            <a:r>
              <a:rPr lang="cs-CZ" sz="3600" dirty="0" err="1" smtClean="0"/>
              <a:t>Impossible</a:t>
            </a:r>
            <a:r>
              <a:rPr lang="cs-CZ" sz="3600" dirty="0" smtClean="0"/>
              <a:t>, Návštěvníci, Purpurové řeky a</a:t>
            </a:r>
            <a:br>
              <a:rPr lang="cs-CZ" sz="3600" dirty="0" smtClean="0"/>
            </a:br>
            <a:r>
              <a:rPr lang="cs-CZ" sz="3600" dirty="0" err="1" smtClean="0"/>
              <a:t>Ružový</a:t>
            </a:r>
            <a:r>
              <a:rPr lang="cs-CZ" sz="3600" dirty="0" smtClean="0"/>
              <a:t> panter</a:t>
            </a:r>
          </a:p>
          <a:p>
            <a:pPr marL="0" indent="0">
              <a:buNone/>
            </a:pPr>
            <a:r>
              <a:rPr lang="cs-CZ" sz="3600" b="1" dirty="0" smtClean="0"/>
              <a:t>Bezu </a:t>
            </a:r>
            <a:r>
              <a:rPr lang="cs-CZ" sz="3600" b="1" dirty="0" err="1" smtClean="0"/>
              <a:t>Fache</a:t>
            </a:r>
            <a:r>
              <a:rPr lang="cs-CZ" sz="3600" b="1" dirty="0" smtClean="0"/>
              <a:t>: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- šéf policie, která pracuje na vyšetřování vraždy</a:t>
            </a:r>
          </a:p>
          <a:p>
            <a:endParaRPr lang="cs-CZ" sz="36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375" y="254001"/>
            <a:ext cx="2801728" cy="2285999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917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1031" y="5451668"/>
            <a:ext cx="10198101" cy="1143000"/>
          </a:xfrm>
        </p:spPr>
        <p:txBody>
          <a:bodyPr/>
          <a:lstStyle/>
          <a:p>
            <a:r>
              <a:rPr lang="cs-CZ" dirty="0" err="1" smtClean="0"/>
              <a:t>Bishop</a:t>
            </a:r>
            <a:r>
              <a:rPr lang="cs-CZ" dirty="0" smtClean="0"/>
              <a:t> </a:t>
            </a:r>
            <a:r>
              <a:rPr lang="cs-CZ" dirty="0" err="1" smtClean="0"/>
              <a:t>Aringarosa</a:t>
            </a:r>
            <a:r>
              <a:rPr lang="cs-CZ" dirty="0" smtClean="0"/>
              <a:t> – Alfred Molina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46100" y="614680"/>
            <a:ext cx="8534400" cy="347472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*24. května 1953 v Londýně</a:t>
            </a:r>
          </a:p>
          <a:p>
            <a:r>
              <a:rPr lang="cs-CZ" sz="3600" dirty="0" smtClean="0"/>
              <a:t>Dr. </a:t>
            </a:r>
            <a:r>
              <a:rPr lang="cs-CZ" sz="3600" dirty="0" err="1" smtClean="0"/>
              <a:t>Octopus</a:t>
            </a:r>
            <a:r>
              <a:rPr lang="cs-CZ" sz="3600" dirty="0" smtClean="0"/>
              <a:t> ve filmu </a:t>
            </a:r>
            <a:r>
              <a:rPr lang="cs-CZ" sz="3600" dirty="0" err="1" smtClean="0"/>
              <a:t>Spider</a:t>
            </a:r>
            <a:r>
              <a:rPr lang="cs-CZ" sz="3600" dirty="0" smtClean="0"/>
              <a:t>-Man 2</a:t>
            </a:r>
          </a:p>
          <a:p>
            <a:pPr marL="0" indent="0">
              <a:buNone/>
            </a:pPr>
            <a:r>
              <a:rPr lang="cs-CZ" sz="3600" b="1" dirty="0" err="1" smtClean="0"/>
              <a:t>Bishop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Aringarosa</a:t>
            </a:r>
            <a:r>
              <a:rPr lang="cs-CZ" sz="3600" b="1" dirty="0" smtClean="0"/>
              <a:t>:</a:t>
            </a:r>
          </a:p>
          <a:p>
            <a:pPr marL="0" indent="0">
              <a:buNone/>
            </a:pPr>
            <a:r>
              <a:rPr lang="cs-CZ" sz="3600" dirty="0" smtClean="0"/>
              <a:t>- kněz v klášteře Opus </a:t>
            </a:r>
            <a:r>
              <a:rPr lang="cs-CZ" sz="3600" dirty="0" err="1" smtClean="0"/>
              <a:t>Dei,hlavni</a:t>
            </a:r>
            <a:r>
              <a:rPr lang="cs-CZ" sz="3600" dirty="0" smtClean="0"/>
              <a:t> </a:t>
            </a:r>
            <a:r>
              <a:rPr lang="cs-CZ" sz="3600" dirty="0" err="1" smtClean="0"/>
              <a:t>představitel,velmi</a:t>
            </a:r>
            <a:r>
              <a:rPr lang="cs-CZ" sz="3600" dirty="0" smtClean="0"/>
              <a:t> bohatý muž</a:t>
            </a:r>
            <a:endParaRPr lang="cs-CZ" sz="3600" dirty="0" smtClean="0"/>
          </a:p>
          <a:p>
            <a:endParaRPr lang="cs-CZ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773" y="127000"/>
            <a:ext cx="2881359" cy="3962400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269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6253" y="5413568"/>
            <a:ext cx="8683348" cy="1143000"/>
          </a:xfrm>
        </p:spPr>
        <p:txBody>
          <a:bodyPr/>
          <a:lstStyle/>
          <a:p>
            <a:r>
              <a:rPr lang="cs-CZ" dirty="0" err="1" smtClean="0"/>
              <a:t>Silas</a:t>
            </a:r>
            <a:r>
              <a:rPr lang="cs-CZ" dirty="0" smtClean="0"/>
              <a:t> – Paul </a:t>
            </a:r>
            <a:r>
              <a:rPr lang="cs-CZ" dirty="0" err="1" smtClean="0"/>
              <a:t>Bettany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3700" y="553719"/>
            <a:ext cx="8534400" cy="445854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*27. května 1971 v Anglickém Londýně</a:t>
            </a:r>
          </a:p>
          <a:p>
            <a:r>
              <a:rPr lang="cs-CZ" sz="3600" dirty="0" smtClean="0"/>
              <a:t>Ve filmech: Iron Man, Příběh rytíře, </a:t>
            </a:r>
            <a:br>
              <a:rPr lang="cs-CZ" sz="3600" dirty="0" smtClean="0"/>
            </a:b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Avengers</a:t>
            </a:r>
            <a:endParaRPr lang="cs-CZ" sz="3600" dirty="0" smtClean="0"/>
          </a:p>
          <a:p>
            <a:pPr marL="0" indent="0">
              <a:buNone/>
            </a:pPr>
            <a:r>
              <a:rPr lang="cs-CZ" sz="3600" b="1" dirty="0" err="1" smtClean="0"/>
              <a:t>Silas</a:t>
            </a:r>
            <a:r>
              <a:rPr lang="cs-CZ" sz="3600" b="1" dirty="0" smtClean="0"/>
              <a:t>:</a:t>
            </a:r>
          </a:p>
          <a:p>
            <a:pPr marL="0" indent="0">
              <a:buNone/>
            </a:pPr>
            <a:r>
              <a:rPr lang="cs-CZ" sz="3600" dirty="0" smtClean="0"/>
              <a:t>- fanatický a šílený kněz pracující pro Opus </a:t>
            </a:r>
            <a:r>
              <a:rPr lang="cs-CZ" sz="3600" dirty="0" err="1" smtClean="0"/>
              <a:t>Dei,pomáhá</a:t>
            </a:r>
            <a:r>
              <a:rPr lang="cs-CZ" sz="3600" dirty="0" smtClean="0"/>
              <a:t> </a:t>
            </a:r>
            <a:r>
              <a:rPr lang="cs-CZ" sz="3600" dirty="0" err="1" smtClean="0"/>
              <a:t>aringarasovi</a:t>
            </a:r>
            <a:r>
              <a:rPr lang="cs-CZ" sz="3600" dirty="0" smtClean="0"/>
              <a:t> a tajemné postavě učitele(</a:t>
            </a:r>
            <a:r>
              <a:rPr lang="cs-CZ" sz="3600" dirty="0" err="1" smtClean="0"/>
              <a:t>robertův</a:t>
            </a:r>
            <a:r>
              <a:rPr lang="cs-CZ" sz="3600" dirty="0" smtClean="0"/>
              <a:t> přítel)</a:t>
            </a:r>
            <a:endParaRPr lang="cs-CZ" sz="3600" dirty="0" smtClean="0"/>
          </a:p>
          <a:p>
            <a:endParaRPr lang="cs-CZ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500" y="190500"/>
            <a:ext cx="2692400" cy="3441700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2.B Epsilon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581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237</TotalTime>
  <Words>489</Words>
  <Application>Microsoft Macintosh PowerPoint</Application>
  <PresentationFormat>Custom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Aerodynamika</vt:lpstr>
      <vt:lpstr>Šifra mistra Leonarda Film</vt:lpstr>
      <vt:lpstr>Obecně o filmu</vt:lpstr>
      <vt:lpstr>Postavy</vt:lpstr>
      <vt:lpstr>Robert Langdon – Tom Hanks</vt:lpstr>
      <vt:lpstr>Sophie Neveu - Audrey Tautou</vt:lpstr>
      <vt:lpstr>Sir Leight Teabing – Ian McKellen</vt:lpstr>
      <vt:lpstr>Bezu Fache – Jean Reno</vt:lpstr>
      <vt:lpstr>Bishop Aringarosa – Alfred Molina</vt:lpstr>
      <vt:lpstr>Silas – Paul Bettany</vt:lpstr>
      <vt:lpstr>Kniha vs. Film</vt:lpstr>
      <vt:lpstr>Kniha vs. Film - osobní názor</vt:lpstr>
      <vt:lpstr>Zdroje</vt:lpstr>
      <vt:lpstr>KONEC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Šifra mistra Leonarda Porovnání knihy a filmu</dc:title>
  <dc:creator>Dodo</dc:creator>
  <cp:lastModifiedBy>Dominik Liška</cp:lastModifiedBy>
  <cp:revision>21</cp:revision>
  <dcterms:created xsi:type="dcterms:W3CDTF">2014-03-09T15:29:10Z</dcterms:created>
  <dcterms:modified xsi:type="dcterms:W3CDTF">2014-04-15T08:42:01Z</dcterms:modified>
</cp:coreProperties>
</file>