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60D0-22F2-4DD3-B9E2-218D61C98E35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6BBFD-DE66-4594-AFAD-344FC4107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776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63C3D-1FF5-40AF-8422-6C5F44EEFB44}" type="datetime1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506F-DA43-4AFF-81EC-99B19F57D0D1}" type="datetime1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6928-3A6C-4E8B-A980-3444B0373831}" type="datetime1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3264-7BC6-440A-816B-4B3383BB837D}" type="datetime1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 marL="228600" indent="-182880">
              <a:buFont typeface="Arial" pitchFamily="34" charset="0"/>
              <a:buChar char="•"/>
              <a:defRPr/>
            </a:lvl1pPr>
            <a:lvl2pPr marL="548640" indent="-182880">
              <a:buFont typeface="Arial" pitchFamily="34" charset="0"/>
              <a:buChar char="•"/>
              <a:defRPr/>
            </a:lvl2pPr>
            <a:lvl3pPr marL="822960" indent="-182880">
              <a:buFont typeface="Arial" pitchFamily="34" charset="0"/>
              <a:buChar char="•"/>
              <a:defRPr/>
            </a:lvl3pPr>
            <a:lvl4pPr marL="1097280" indent="-182880">
              <a:buFont typeface="Arial" pitchFamily="34" charset="0"/>
              <a:buChar char="•"/>
              <a:defRPr/>
            </a:lvl4pPr>
            <a:lvl5pPr marL="1389888" indent="-182880">
              <a:buFont typeface="Arial" pitchFamily="34" charset="0"/>
              <a:buChar char="•"/>
              <a:defRPr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954C-8AB6-49B6-A777-3230EB9384B4}" type="datetime1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FAB2-98D7-4877-A09F-23529E6A9759}" type="datetime1">
              <a:rPr lang="cs-CZ" smtClean="0"/>
              <a:t>27.11.2013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6CD0-ADE7-448B-A09A-32A7358222BF}" type="datetime1">
              <a:rPr lang="cs-CZ" smtClean="0"/>
              <a:t>27.11.2013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1E7-06D9-458D-9E5F-E59F52E4BC32}" type="datetime1">
              <a:rPr lang="cs-CZ" smtClean="0"/>
              <a:t>27.11.2013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924E-CD63-45E7-A539-9DC465F1B750}" type="datetime1">
              <a:rPr lang="cs-CZ" smtClean="0"/>
              <a:t>27.11.2013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D572-3208-47F3-BF71-D3180FB81AE1}" type="datetime1">
              <a:rPr lang="cs-CZ" smtClean="0"/>
              <a:t>27.11.2013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BEB7-B8B9-4012-A2B1-F6D5F24C447D}" type="datetime1">
              <a:rPr lang="cs-CZ" smtClean="0"/>
              <a:t>27.11.2013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03E996-1665-4A1C-94DB-B1985CC7121A}" type="datetime1">
              <a:rPr lang="cs-CZ" smtClean="0"/>
              <a:t>27.11.2013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1A7B6F-63FA-457E-9523-E6286474C19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nbrown.cz/" TargetMode="External"/><Relationship Id="rId2" Type="http://schemas.openxmlformats.org/officeDocument/2006/relationships/hyperlink" Target="http://www.danbrow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pisovatele.cz/dan-brown" TargetMode="External"/><Relationship Id="rId4" Type="http://schemas.openxmlformats.org/officeDocument/2006/relationships/hyperlink" Target="http://en.wikipedia.org/wiki/Dan_Brow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02" y="2636912"/>
            <a:ext cx="4114459" cy="944782"/>
          </a:xfrm>
        </p:spPr>
        <p:txBody>
          <a:bodyPr/>
          <a:lstStyle/>
          <a:p>
            <a:pPr marL="182880" indent="0" algn="ctr">
              <a:buNone/>
            </a:pPr>
            <a:r>
              <a:rPr lang="cs-CZ" dirty="0" smtClean="0"/>
              <a:t>Dan Brown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375" y="489426"/>
            <a:ext cx="3543694" cy="49564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241300" dist="38100" dir="18900000" sx="102000" sy="102000" algn="bl" rotWithShape="0">
              <a:prstClr val="black">
                <a:alpha val="40000"/>
              </a:prstClr>
            </a:outerShdw>
            <a:reflection blurRad="6350" stA="52000" endA="300" endPos="35000" dist="254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3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4353664"/>
          </a:xfrm>
        </p:spPr>
        <p:txBody>
          <a:bodyPr/>
          <a:lstStyle/>
          <a:p>
            <a:r>
              <a:rPr lang="cs-CZ" dirty="0" smtClean="0"/>
              <a:t>Čtvrtou a nejnovější novelou s Robertem </a:t>
            </a:r>
            <a:r>
              <a:rPr lang="cs-CZ" dirty="0" err="1" smtClean="0"/>
              <a:t>Langdonem</a:t>
            </a:r>
            <a:r>
              <a:rPr lang="cs-CZ" dirty="0" smtClean="0"/>
              <a:t> je Inferno, které vyšlo v roce 2013</a:t>
            </a:r>
          </a:p>
          <a:p>
            <a:r>
              <a:rPr lang="cs-CZ" dirty="0" smtClean="0"/>
              <a:t>Inferno se ihned stalo bestsellerem</a:t>
            </a:r>
          </a:p>
          <a:p>
            <a:r>
              <a:rPr lang="cs-CZ" dirty="0" smtClean="0"/>
              <a:t>V interview z roku 2006 Brown uvedl že má nápady pro přibližně 12 dalších knih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46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Charitativní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Brown a jeho sourozenci věnovali 2.2 milionu dolarů </a:t>
            </a:r>
            <a:r>
              <a:rPr lang="cs-CZ" dirty="0" err="1" smtClean="0"/>
              <a:t>Phillips</a:t>
            </a:r>
            <a:r>
              <a:rPr lang="cs-CZ" dirty="0" smtClean="0"/>
              <a:t> </a:t>
            </a:r>
            <a:r>
              <a:rPr lang="cs-CZ" dirty="0" err="1" smtClean="0"/>
              <a:t>Exeter</a:t>
            </a:r>
            <a:r>
              <a:rPr lang="cs-CZ" dirty="0" smtClean="0"/>
              <a:t> </a:t>
            </a:r>
            <a:r>
              <a:rPr lang="cs-CZ" dirty="0" err="1" smtClean="0"/>
              <a:t>Academy</a:t>
            </a:r>
            <a:r>
              <a:rPr lang="cs-CZ" dirty="0" smtClean="0"/>
              <a:t>, aby tak uctili památku jejich otce</a:t>
            </a:r>
          </a:p>
          <a:p>
            <a:r>
              <a:rPr lang="cs-CZ" dirty="0" smtClean="0"/>
              <a:t>Peníze byly použity na modernizaci technického vybavení školy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21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http://www.danbrown.com</a:t>
            </a:r>
            <a:r>
              <a:rPr lang="cs-CZ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cs-CZ" dirty="0">
                <a:hlinkClick r:id="rId3"/>
              </a:rPr>
              <a:t>http://www.danbrown.cz</a:t>
            </a:r>
            <a:r>
              <a:rPr lang="cs-CZ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en.wikipedia.org/wiki/Dan_Brown</a:t>
            </a:r>
            <a:endParaRPr lang="en-US" dirty="0" smtClean="0"/>
          </a:p>
          <a:p>
            <a:r>
              <a:rPr lang="cs-CZ" dirty="0">
                <a:hlinkClick r:id="rId5"/>
              </a:rPr>
              <a:t>http://www.spisovatele.cz/dan-brown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57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Kdo je 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Americký autor science fiction a fantasy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Hlavními tématy jeho tvorby jsou tajemství, dobrodružství a konspirace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*22.června 1964, </a:t>
            </a:r>
            <a:r>
              <a:rPr lang="cs-CZ" dirty="0" err="1" smtClean="0"/>
              <a:t>Exeter</a:t>
            </a:r>
            <a:r>
              <a:rPr lang="cs-CZ" dirty="0" smtClean="0"/>
              <a:t>, New Hampshire, USA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Studoval na </a:t>
            </a:r>
            <a:r>
              <a:rPr lang="cs-CZ" dirty="0" err="1" smtClean="0"/>
              <a:t>Amherst</a:t>
            </a:r>
            <a:r>
              <a:rPr lang="cs-CZ" dirty="0" smtClean="0"/>
              <a:t> </a:t>
            </a:r>
            <a:r>
              <a:rPr lang="cs-CZ" dirty="0" err="1" smtClean="0"/>
              <a:t>College</a:t>
            </a:r>
            <a:r>
              <a:rPr lang="cs-CZ" dirty="0" smtClean="0"/>
              <a:t>, rok 1985 strávil studiem umění ve Španělsku</a:t>
            </a:r>
          </a:p>
          <a:p>
            <a:pPr marL="45720" indent="0"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 lvl="3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Dětství a mládí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Nejstarší ze tří dětí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Vyrostl na kampusu </a:t>
            </a:r>
            <a:r>
              <a:rPr lang="cs-CZ" dirty="0" err="1" smtClean="0"/>
              <a:t>Phillips</a:t>
            </a:r>
            <a:r>
              <a:rPr lang="cs-CZ" dirty="0" smtClean="0"/>
              <a:t> </a:t>
            </a:r>
            <a:r>
              <a:rPr lang="cs-CZ" dirty="0" err="1" smtClean="0"/>
              <a:t>Exeter</a:t>
            </a:r>
            <a:r>
              <a:rPr lang="cs-CZ" dirty="0" smtClean="0"/>
              <a:t> </a:t>
            </a:r>
            <a:r>
              <a:rPr lang="cs-CZ" dirty="0" err="1" smtClean="0"/>
              <a:t>Academy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Jeho otec byl učitelem matematiky, matka varhanistkou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Odmala veden k hudbě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Jeho láska k šifrám, kryptografii a záhadám patrná již od dětství, díky otcově povolání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11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44256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 dětství jeho otec Danovi a sourozencům připravoval různé hry s hádankami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 Vánocích Brownovi sourozenci nenašli dárky pod stromečkem, jejich otec jim dal mapu a nápovědu, sourozenci museli hledat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Jedna z kapitol Šifry Mistra Leonarda je inspirována jednou z těchto her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60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Hudební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 vystudování chtěl</a:t>
            </a:r>
            <a:r>
              <a:rPr lang="en-US" dirty="0" smtClean="0"/>
              <a:t> </a:t>
            </a:r>
            <a:r>
              <a:rPr lang="cs-CZ" dirty="0" smtClean="0"/>
              <a:t>být </a:t>
            </a:r>
            <a:r>
              <a:rPr lang="en-US" dirty="0" smtClean="0"/>
              <a:t>Brown </a:t>
            </a:r>
            <a:r>
              <a:rPr lang="cs-CZ" dirty="0" smtClean="0"/>
              <a:t>profesionálním hudebníkem</a:t>
            </a:r>
          </a:p>
          <a:p>
            <a:r>
              <a:rPr lang="cs-CZ" dirty="0" smtClean="0"/>
              <a:t>Vydal kazetu písniček pro děti, pojmenovanou </a:t>
            </a:r>
            <a:r>
              <a:rPr lang="cs-CZ" dirty="0" err="1" smtClean="0"/>
              <a:t>SynthAnimals</a:t>
            </a:r>
            <a:endParaRPr lang="cs-CZ" dirty="0" smtClean="0"/>
          </a:p>
          <a:p>
            <a:r>
              <a:rPr lang="cs-CZ" dirty="0" smtClean="0"/>
              <a:t>V roce 1990 založil vlastní vydavatelskou společnost a vydal CD </a:t>
            </a:r>
            <a:r>
              <a:rPr lang="cs-CZ" dirty="0" err="1" smtClean="0"/>
              <a:t>Perspective</a:t>
            </a:r>
            <a:endParaRPr lang="cs-CZ" dirty="0" smtClean="0"/>
          </a:p>
          <a:p>
            <a:r>
              <a:rPr lang="cs-CZ" dirty="0" smtClean="0"/>
              <a:t>Roku 1991 se přestěhoval do Hollywoodu, aby se stal skladatelem a pianistou</a:t>
            </a:r>
          </a:p>
          <a:p>
            <a:r>
              <a:rPr lang="cs-CZ" dirty="0" smtClean="0"/>
              <a:t>Tou dobou učil na </a:t>
            </a:r>
            <a:r>
              <a:rPr lang="cs-CZ" dirty="0" err="1" smtClean="0"/>
              <a:t>Beverly</a:t>
            </a:r>
            <a:r>
              <a:rPr lang="cs-CZ" dirty="0" smtClean="0"/>
              <a:t> </a:t>
            </a:r>
            <a:r>
              <a:rPr lang="cs-CZ" dirty="0" err="1" smtClean="0"/>
              <a:t>Hills</a:t>
            </a:r>
            <a:r>
              <a:rPr lang="cs-CZ" dirty="0" smtClean="0"/>
              <a:t> </a:t>
            </a:r>
            <a:r>
              <a:rPr lang="cs-CZ" dirty="0" err="1" smtClean="0"/>
              <a:t>Preparation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2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4929728"/>
          </a:xfrm>
        </p:spPr>
        <p:txBody>
          <a:bodyPr/>
          <a:lstStyle/>
          <a:p>
            <a:r>
              <a:rPr lang="cs-CZ" dirty="0" smtClean="0"/>
              <a:t>Je členem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Academy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Songwriters</a:t>
            </a:r>
            <a:r>
              <a:rPr lang="cs-CZ" dirty="0" smtClean="0"/>
              <a:t>, pravidelně se účastní jejich setkání</a:t>
            </a:r>
          </a:p>
          <a:p>
            <a:r>
              <a:rPr lang="cs-CZ" dirty="0" smtClean="0"/>
              <a:t>Zde poznal svojí manželku </a:t>
            </a:r>
            <a:r>
              <a:rPr lang="cs-CZ" dirty="0" err="1" smtClean="0"/>
              <a:t>Blythe</a:t>
            </a:r>
            <a:r>
              <a:rPr lang="cs-CZ" dirty="0" smtClean="0"/>
              <a:t> </a:t>
            </a:r>
            <a:r>
              <a:rPr lang="cs-CZ" dirty="0" err="1" smtClean="0"/>
              <a:t>Newlonovou</a:t>
            </a:r>
            <a:r>
              <a:rPr lang="cs-CZ" dirty="0" smtClean="0"/>
              <a:t>, vzali se v roce 1997</a:t>
            </a:r>
          </a:p>
          <a:p>
            <a:r>
              <a:rPr lang="cs-CZ" dirty="0" smtClean="0"/>
              <a:t>V roce 1993 vydal CD </a:t>
            </a:r>
            <a:r>
              <a:rPr lang="cs-CZ" i="1" dirty="0" smtClean="0"/>
              <a:t>Dan Brown</a:t>
            </a:r>
          </a:p>
          <a:p>
            <a:r>
              <a:rPr lang="cs-CZ" dirty="0" smtClean="0"/>
              <a:t>V roce 1994 vydal CD </a:t>
            </a:r>
            <a:r>
              <a:rPr lang="cs-CZ" i="1" dirty="0" err="1" smtClean="0"/>
              <a:t>Angels</a:t>
            </a:r>
            <a:r>
              <a:rPr lang="cs-CZ" i="1" dirty="0" smtClean="0"/>
              <a:t> and </a:t>
            </a:r>
            <a:r>
              <a:rPr lang="cs-CZ" i="1" dirty="0" err="1" smtClean="0"/>
              <a:t>Demons</a:t>
            </a:r>
            <a:endParaRPr lang="cs-CZ" i="1" dirty="0" smtClean="0"/>
          </a:p>
          <a:p>
            <a:r>
              <a:rPr lang="cs-CZ" dirty="0" smtClean="0"/>
              <a:t>Na přebalu alba </a:t>
            </a:r>
            <a:r>
              <a:rPr lang="cs-CZ" i="1" dirty="0" err="1" smtClean="0"/>
              <a:t>Angels</a:t>
            </a:r>
            <a:r>
              <a:rPr lang="cs-CZ" i="1" dirty="0" smtClean="0"/>
              <a:t> and </a:t>
            </a:r>
            <a:r>
              <a:rPr lang="cs-CZ" i="1" dirty="0" err="1" smtClean="0"/>
              <a:t>Demons</a:t>
            </a:r>
            <a:r>
              <a:rPr lang="cs-CZ" dirty="0" smtClean="0"/>
              <a:t> byl stejný motiv jako na přebalu knihy Andělé a Démoni</a:t>
            </a:r>
          </a:p>
          <a:p>
            <a:endParaRPr lang="cs-CZ" i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7" y="4077072"/>
            <a:ext cx="6192688" cy="25068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80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Kariéra spisovatele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Na dovolené na Tahiti v roce 1993, po přečtení jedné z novel </a:t>
            </a:r>
            <a:r>
              <a:rPr lang="cs-CZ" dirty="0" err="1" smtClean="0"/>
              <a:t>Sidneyho</a:t>
            </a:r>
            <a:r>
              <a:rPr lang="cs-CZ" dirty="0" smtClean="0"/>
              <a:t> </a:t>
            </a:r>
            <a:r>
              <a:rPr lang="cs-CZ" dirty="0" err="1" smtClean="0"/>
              <a:t>Sheldona</a:t>
            </a:r>
            <a:r>
              <a:rPr lang="cs-CZ" dirty="0" smtClean="0"/>
              <a:t>, se rozhodl stát spisovatelem</a:t>
            </a:r>
          </a:p>
          <a:p>
            <a:r>
              <a:rPr lang="cs-CZ" dirty="0" smtClean="0"/>
              <a:t>Začal pracovat na své první knize, Digitální Pevnost</a:t>
            </a:r>
          </a:p>
          <a:p>
            <a:r>
              <a:rPr lang="cs-CZ" dirty="0" smtClean="0"/>
              <a:t>Digitální Pevnost je zasazena do španělského města Sevilla, kde strávil rok 1985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03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669360" cy="3921616"/>
          </a:xfrm>
        </p:spPr>
        <p:txBody>
          <a:bodyPr/>
          <a:lstStyle/>
          <a:p>
            <a:r>
              <a:rPr lang="cs-CZ" dirty="0" smtClean="0"/>
              <a:t>Roku 1996 ukončil kariéru učitele a stal se spisovatelem na plný úvazek</a:t>
            </a:r>
          </a:p>
          <a:p>
            <a:r>
              <a:rPr lang="cs-CZ" dirty="0" smtClean="0"/>
              <a:t>Digitální Pevnost byla vydána roku 1998</a:t>
            </a:r>
          </a:p>
          <a:p>
            <a:r>
              <a:rPr lang="cs-CZ" dirty="0" smtClean="0"/>
              <a:t>Během let 2000 a 2001 vydal další dvě knihy, Andělé a Démoni a Pavučina lži</a:t>
            </a:r>
          </a:p>
          <a:p>
            <a:r>
              <a:rPr lang="cs-CZ" dirty="0" smtClean="0"/>
              <a:t>Jeho první tři knihy neměly velký úspěch, dohromady se jich prodalo méně než 10 000 kusů při jejich prvním vydání</a:t>
            </a:r>
          </a:p>
          <a:p>
            <a:r>
              <a:rPr lang="cs-CZ" dirty="0" smtClean="0"/>
              <a:t>Čtvrtá kniha, Šifra Mistra Leonarda, znamenala průlom v jeho spisovatelské kariéře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5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44256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Šifra se stala bestsellerem, dosáhla vrcholu New York </a:t>
            </a:r>
            <a:r>
              <a:rPr lang="cs-CZ" dirty="0" err="1" smtClean="0"/>
              <a:t>Times</a:t>
            </a:r>
            <a:r>
              <a:rPr lang="cs-CZ" dirty="0" smtClean="0"/>
              <a:t> Bestseller list během prvního týdne po vydání v roce 2003</a:t>
            </a:r>
          </a:p>
          <a:p>
            <a:r>
              <a:rPr lang="cs-CZ" dirty="0" smtClean="0"/>
              <a:t>V roce 2005 byl časopisem </a:t>
            </a:r>
            <a:r>
              <a:rPr lang="cs-CZ" dirty="0" err="1" smtClean="0"/>
              <a:t>Forbes</a:t>
            </a:r>
            <a:r>
              <a:rPr lang="cs-CZ" dirty="0" smtClean="0"/>
              <a:t> zařazen mezi nejvlivnější celebrity, jeho příjem byl odhadnut na 76.5 milionů dolarů ročně</a:t>
            </a:r>
          </a:p>
          <a:p>
            <a:r>
              <a:rPr lang="cs-CZ" dirty="0" smtClean="0"/>
              <a:t>Další jeho novelou je Ztracený Symbol, byla vydána roku 2009 a je třetí novelou, kde vystupuje postava Roberta </a:t>
            </a:r>
            <a:r>
              <a:rPr lang="cs-CZ" dirty="0" err="1" smtClean="0"/>
              <a:t>Langdona</a:t>
            </a:r>
            <a:endParaRPr lang="cs-CZ" dirty="0" smtClean="0"/>
          </a:p>
          <a:p>
            <a:r>
              <a:rPr lang="cs-CZ" dirty="0" smtClean="0"/>
              <a:t>Ztracený Symbol měl velké úspěchy, během prvního dne se všech formátů knihy prodalo přes jeden milion kusů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skupina Epsilon 2.B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25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128</TotalTime>
  <Words>534</Words>
  <Application>Microsoft Office PowerPoint</Application>
  <PresentationFormat>Předvádění na obrazovce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Aerodynamika</vt:lpstr>
      <vt:lpstr>Dan Brown</vt:lpstr>
      <vt:lpstr>Kdo je to</vt:lpstr>
      <vt:lpstr>Dětství a mládí</vt:lpstr>
      <vt:lpstr>Prezentace aplikace PowerPoint</vt:lpstr>
      <vt:lpstr>Hudební tvorba</vt:lpstr>
      <vt:lpstr>Prezentace aplikace PowerPoint</vt:lpstr>
      <vt:lpstr>Kariéra spisovatele</vt:lpstr>
      <vt:lpstr>Prezentace aplikace PowerPoint</vt:lpstr>
      <vt:lpstr>Prezentace aplikace PowerPoint</vt:lpstr>
      <vt:lpstr>Prezentace aplikace PowerPoint</vt:lpstr>
      <vt:lpstr>Charitativní práce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Popov</dc:creator>
  <cp:lastModifiedBy>Meteo</cp:lastModifiedBy>
  <cp:revision>13</cp:revision>
  <dcterms:created xsi:type="dcterms:W3CDTF">2013-11-03T14:13:15Z</dcterms:created>
  <dcterms:modified xsi:type="dcterms:W3CDTF">2013-11-27T08:14:13Z</dcterms:modified>
</cp:coreProperties>
</file>