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E4AB48E0-F4BB-4ECD-A44A-1612B6F347F2}" type="datetimeFigureOut">
              <a:rPr lang="cs-CZ" smtClean="0"/>
              <a:t>26.11.2013</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1D611876-24D3-4479-899F-D97AA72E20C4}"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4AB48E0-F4BB-4ECD-A44A-1612B6F347F2}" type="datetimeFigureOut">
              <a:rPr lang="cs-CZ" smtClean="0"/>
              <a:t>26.11.2013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4AB48E0-F4BB-4ECD-A44A-1612B6F347F2}" type="datetimeFigureOut">
              <a:rPr lang="cs-CZ" smtClean="0"/>
              <a:t>26.11.2013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4AB48E0-F4BB-4ECD-A44A-1612B6F347F2}" type="datetimeFigureOut">
              <a:rPr lang="cs-CZ" smtClean="0"/>
              <a:t>26.11.2013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E4AB48E0-F4BB-4ECD-A44A-1612B6F347F2}" type="datetimeFigureOut">
              <a:rPr lang="cs-CZ" smtClean="0"/>
              <a:t>26.11.2013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D611876-24D3-4479-899F-D97AA72E20C4}"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4AB48E0-F4BB-4ECD-A44A-1612B6F347F2}" type="datetimeFigureOut">
              <a:rPr lang="cs-CZ" smtClean="0"/>
              <a:t>26.11.2013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E4AB48E0-F4BB-4ECD-A44A-1612B6F347F2}" type="datetimeFigureOut">
              <a:rPr lang="cs-CZ" smtClean="0"/>
              <a:t>26.11.2013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E4AB48E0-F4BB-4ECD-A44A-1612B6F347F2}" type="datetimeFigureOut">
              <a:rPr lang="cs-CZ" smtClean="0"/>
              <a:t>26.11.2013</a:t>
            </a:fld>
            <a:endParaRPr lang="cs-CZ"/>
          </a:p>
        </p:txBody>
      </p:sp>
      <p:sp>
        <p:nvSpPr>
          <p:cNvPr id="8" name="Zástupný symbol pro číslo snímku 7"/>
          <p:cNvSpPr>
            <a:spLocks noGrp="1"/>
          </p:cNvSpPr>
          <p:nvPr>
            <p:ph type="sldNum" sz="quarter" idx="11"/>
          </p:nvPr>
        </p:nvSpPr>
        <p:spPr/>
        <p:txBody>
          <a:bodyPr/>
          <a:lstStyle/>
          <a:p>
            <a:fld id="{1D611876-24D3-4479-899F-D97AA72E20C4}" type="slidenum">
              <a:rPr lang="cs-CZ" smtClean="0"/>
              <a:t>‹#›</a:t>
            </a:fld>
            <a:endParaRPr lang="cs-CZ"/>
          </a:p>
        </p:txBody>
      </p:sp>
      <p:sp>
        <p:nvSpPr>
          <p:cNvPr id="9" name="Zástupný symbol pro zápatí 8"/>
          <p:cNvSpPr>
            <a:spLocks noGrp="1"/>
          </p:cNvSpPr>
          <p:nvPr>
            <p:ph type="ftr" sz="quarter" idx="12"/>
          </p:nvPr>
        </p:nvSpPr>
        <p:spPr/>
        <p:txBody>
          <a:bodyPr/>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AB48E0-F4BB-4ECD-A44A-1612B6F347F2}" type="datetimeFigureOut">
              <a:rPr lang="cs-CZ" smtClean="0"/>
              <a:t>26.11.2013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E4AB48E0-F4BB-4ECD-A44A-1612B6F347F2}" type="datetimeFigureOut">
              <a:rPr lang="cs-CZ" smtClean="0"/>
              <a:t>26.11.2013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156448" y="6422064"/>
            <a:ext cx="762000" cy="365125"/>
          </a:xfrm>
        </p:spPr>
        <p:txBody>
          <a:bodyPr/>
          <a:lstStyle/>
          <a:p>
            <a:fld id="{1D611876-24D3-4479-899F-D97AA72E20C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457200" y="6422064"/>
            <a:ext cx="2133600" cy="365125"/>
          </a:xfrm>
        </p:spPr>
        <p:txBody>
          <a:bodyPr/>
          <a:lstStyle/>
          <a:p>
            <a:fld id="{E4AB48E0-F4BB-4ECD-A44A-1612B6F347F2}" type="datetimeFigureOut">
              <a:rPr lang="cs-CZ" smtClean="0"/>
              <a:t>26.11.2013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D611876-24D3-4479-899F-D97AA72E20C4}"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lný tvar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pro nadpis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4AB48E0-F4BB-4ECD-A44A-1612B6F347F2}" type="datetimeFigureOut">
              <a:rPr lang="cs-CZ" smtClean="0"/>
              <a:t>26.11.2013</a:t>
            </a:fld>
            <a:endParaRPr lang="cs-CZ"/>
          </a:p>
        </p:txBody>
      </p:sp>
      <p:sp>
        <p:nvSpPr>
          <p:cNvPr id="22" name="Zástupný symbol pro zápatí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cs-CZ"/>
          </a:p>
        </p:txBody>
      </p:sp>
      <p:sp>
        <p:nvSpPr>
          <p:cNvPr id="18" name="Zástupný symbol pro číslo snímk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D611876-24D3-4479-899F-D97AA72E20C4}" type="slidenum">
              <a:rPr lang="cs-CZ" smtClean="0"/>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85852" y="1714488"/>
            <a:ext cx="6480048" cy="2444116"/>
          </a:xfrm>
        </p:spPr>
        <p:txBody>
          <a:bodyPr/>
          <a:lstStyle/>
          <a:p>
            <a:pPr algn="ctr"/>
            <a:r>
              <a:rPr lang="cs-CZ" u="sng" dirty="0" smtClean="0"/>
              <a:t>Leonardo da vinci </a:t>
            </a:r>
            <a:br>
              <a:rPr lang="cs-CZ" u="sng" dirty="0" smtClean="0"/>
            </a:br>
            <a:r>
              <a:rPr lang="cs-CZ" u="sng" dirty="0" smtClean="0"/>
              <a:t>hra = děj</a:t>
            </a:r>
            <a:endParaRPr lang="cs-CZ"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t>Začátek</a:t>
            </a:r>
            <a:endParaRPr lang="cs-CZ" u="sng" dirty="0"/>
          </a:p>
        </p:txBody>
      </p:sp>
      <p:sp>
        <p:nvSpPr>
          <p:cNvPr id="3" name="Zástupný symbol pro obsah 2"/>
          <p:cNvSpPr>
            <a:spLocks noGrp="1"/>
          </p:cNvSpPr>
          <p:nvPr>
            <p:ph idx="1"/>
          </p:nvPr>
        </p:nvSpPr>
        <p:spPr/>
        <p:txBody>
          <a:bodyPr>
            <a:normAutofit lnSpcReduction="10000"/>
          </a:bodyPr>
          <a:lstStyle/>
          <a:p>
            <a:r>
              <a:rPr lang="cs-CZ" dirty="0" smtClean="0"/>
              <a:t>Psal se rok 1503 </a:t>
            </a:r>
            <a:endParaRPr lang="cs-CZ" dirty="0" smtClean="0"/>
          </a:p>
          <a:p>
            <a:r>
              <a:rPr lang="cs-CZ" dirty="0" smtClean="0"/>
              <a:t>Leonardo </a:t>
            </a:r>
            <a:r>
              <a:rPr lang="cs-CZ" dirty="0" smtClean="0"/>
              <a:t>se chystal na svou každodenní procházku. Bylo slunečné poledne, když se procházel po předměstí rodné Florencie, po procházce se vracel jako vždy domů. Když přišel ke svému domu, zjistil, že jeho dveře jsou otevřené. Vešel dovnitř a zatemnilo se mu před očima. Probudil se až zítřejší den v </a:t>
            </a:r>
            <a:r>
              <a:rPr lang="cs-CZ" dirty="0" smtClean="0"/>
              <a:t>nemocnici..</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1"/>
          <p:cNvSpPr>
            <a:spLocks noGrp="1"/>
          </p:cNvSpPr>
          <p:nvPr>
            <p:ph idx="1"/>
          </p:nvPr>
        </p:nvSpPr>
        <p:spPr>
          <a:xfrm>
            <a:off x="214313" y="285750"/>
            <a:ext cx="8643937" cy="6215063"/>
          </a:xfrm>
        </p:spPr>
        <p:txBody>
          <a:bodyPr/>
          <a:lstStyle/>
          <a:p>
            <a:r>
              <a:rPr lang="cs-CZ" dirty="0" smtClean="0"/>
              <a:t>Bohužel si nic ze včerejšího večera nepamatuje a tak se snaží zjistit, co se stalo. Tak vyráží za vámi, blízkým přítelem. Vy jste mu řekl, že ho přepadla skupina lupičů, s účelem získání jeho cenných vynálezů a dokumentů. Naštěstí je ráno ukryl na různá místa, kde je nikdo nenajde, aby se nedostali do špatných rukou. V zápětí vám říká, že si nic ze včerejška nepamatuje a žádá vás, aby jste mu pomohl, najít jeho vynálezy. Po chvíli rozmyšlení mu sdělíte, že mu pomůžete a přicházíte s prvním návrhem kde </a:t>
            </a:r>
            <a:r>
              <a:rPr lang="cs-CZ" dirty="0" smtClean="0"/>
              <a:t>začít.. =&gt; ZAČÁTEK NAŠÍ VÝPRAVY</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28670"/>
            <a:ext cx="7467600" cy="5197493"/>
          </a:xfrm>
        </p:spPr>
        <p:txBody>
          <a:bodyPr>
            <a:normAutofit fontScale="92500" lnSpcReduction="20000"/>
          </a:bodyPr>
          <a:lstStyle/>
          <a:p>
            <a:r>
              <a:rPr lang="cs-CZ" dirty="0" smtClean="0"/>
              <a:t>Začíná se na políčku jedna, kde se nachází Leonardův dům.</a:t>
            </a:r>
          </a:p>
          <a:p>
            <a:r>
              <a:rPr lang="cs-CZ" dirty="0" smtClean="0"/>
              <a:t>Musíte ho prohledat za </a:t>
            </a:r>
            <a:r>
              <a:rPr lang="cs-CZ" dirty="0" smtClean="0"/>
              <a:t>účelem, některých vodítek k vynálezům. </a:t>
            </a:r>
            <a:endParaRPr lang="cs-CZ" dirty="0" smtClean="0"/>
          </a:p>
          <a:p>
            <a:r>
              <a:rPr lang="cs-CZ" dirty="0" smtClean="0"/>
              <a:t>Najdete zašifrovanou mapu. Kterou z pomocí Leonarda během chvíle rozluštíte. A tak se vám vyskytl pohled, kam se vydat (viz herní plocha). Na mapě vidíte mnoho míst, kde by se mohli vyskytovat plány k vynálezům, nebo také pasti, které Leonardo nastražil.  Teď už je to jen na vás a vašich znalostech. Buďto se k nim dostanete lehce, nebo budete tápat pořád v </a:t>
            </a:r>
            <a:r>
              <a:rPr lang="cs-CZ" dirty="0" smtClean="0"/>
              <a:t>kruzích…</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t>Rada</a:t>
            </a:r>
            <a:endParaRPr lang="cs-CZ" u="sng" dirty="0"/>
          </a:p>
        </p:txBody>
      </p:sp>
      <p:sp>
        <p:nvSpPr>
          <p:cNvPr id="3" name="Zástupný symbol pro obsah 2"/>
          <p:cNvSpPr>
            <a:spLocks noGrp="1"/>
          </p:cNvSpPr>
          <p:nvPr>
            <p:ph idx="1"/>
          </p:nvPr>
        </p:nvSpPr>
        <p:spPr/>
        <p:txBody>
          <a:bodyPr/>
          <a:lstStyle/>
          <a:p>
            <a:r>
              <a:rPr lang="cs-CZ" dirty="0" smtClean="0"/>
              <a:t>Pokud můžeme poradit, navštivte brožurku se stroji, kde máte informace k vynálezům. Pro lepší pochopení hry a všeho co obsahuje hra, si přečtěte ve zbytku brožurky, kde máte pravidla + </a:t>
            </a:r>
            <a:r>
              <a:rPr lang="cs-CZ" dirty="0" smtClean="0"/>
              <a:t>informace…</a:t>
            </a:r>
            <a:endParaRPr lang="cs-CZ" dirty="0" smtClean="0"/>
          </a:p>
          <a:p>
            <a:pPr>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u="sng" dirty="0" smtClean="0"/>
              <a:t>Dokončení</a:t>
            </a:r>
            <a:endParaRPr lang="cs-CZ" u="sng" dirty="0"/>
          </a:p>
        </p:txBody>
      </p:sp>
      <p:sp>
        <p:nvSpPr>
          <p:cNvPr id="3" name="Zástupný symbol pro obsah 2"/>
          <p:cNvSpPr>
            <a:spLocks noGrp="1"/>
          </p:cNvSpPr>
          <p:nvPr>
            <p:ph idx="1"/>
          </p:nvPr>
        </p:nvSpPr>
        <p:spPr/>
        <p:txBody>
          <a:bodyPr/>
          <a:lstStyle/>
          <a:p>
            <a:endParaRPr lang="cs-CZ" dirty="0" smtClean="0"/>
          </a:p>
          <a:p>
            <a:r>
              <a:rPr lang="cs-CZ" dirty="0" smtClean="0"/>
              <a:t>Teď </a:t>
            </a:r>
            <a:r>
              <a:rPr lang="cs-CZ" dirty="0" smtClean="0"/>
              <a:t>už nám nezbylo nic víc, než vám popřát štěstí, aby se vám dařilo</a:t>
            </a:r>
            <a:r>
              <a:rPr lang="cs-CZ" dirty="0" smtClean="0"/>
              <a:t>..</a:t>
            </a:r>
            <a:endParaRPr lang="cs-CZ" dirty="0" smtClean="0"/>
          </a:p>
          <a:p>
            <a:endParaRPr lang="cs-CZ" dirty="0"/>
          </a:p>
        </p:txBody>
      </p:sp>
    </p:spTree>
  </p:cSld>
  <p:clrMapOvr>
    <a:masterClrMapping/>
  </p:clrMapOvr>
</p:sld>
</file>

<file path=ppt/theme/theme1.xml><?xml version="1.0" encoding="utf-8"?>
<a:theme xmlns:a="http://schemas.openxmlformats.org/drawingml/2006/main" name="Technický">
  <a:themeElements>
    <a:clrScheme name="Technický">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34</TotalTime>
  <Words>155</Words>
  <Application>Microsoft Office PowerPoint</Application>
  <PresentationFormat>Předvádění na obrazovce (4:3)</PresentationFormat>
  <Paragraphs>13</Paragraphs>
  <Slides>6</Slides>
  <Notes>0</Notes>
  <HiddenSlides>0</HiddenSlides>
  <MMClips>0</MMClips>
  <ScaleCrop>false</ScaleCrop>
  <HeadingPairs>
    <vt:vector size="4" baseType="variant">
      <vt:variant>
        <vt:lpstr>Motiv</vt:lpstr>
      </vt:variant>
      <vt:variant>
        <vt:i4>1</vt:i4>
      </vt:variant>
      <vt:variant>
        <vt:lpstr>Nadpisy snímků</vt:lpstr>
      </vt:variant>
      <vt:variant>
        <vt:i4>6</vt:i4>
      </vt:variant>
    </vt:vector>
  </HeadingPairs>
  <TitlesOfParts>
    <vt:vector size="7" baseType="lpstr">
      <vt:lpstr>Technický</vt:lpstr>
      <vt:lpstr>Leonardo da vinci  hra = děj</vt:lpstr>
      <vt:lpstr>Začátek</vt:lpstr>
      <vt:lpstr>Snímek 3</vt:lpstr>
      <vt:lpstr>Snímek 4</vt:lpstr>
      <vt:lpstr>Rada</vt:lpstr>
      <vt:lpstr>Dokončení</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Laďa</dc:creator>
  <cp:lastModifiedBy>Laďa</cp:lastModifiedBy>
  <cp:revision>4</cp:revision>
  <dcterms:created xsi:type="dcterms:W3CDTF">2013-11-26T19:28:46Z</dcterms:created>
  <dcterms:modified xsi:type="dcterms:W3CDTF">2013-11-26T20:03:45Z</dcterms:modified>
</cp:coreProperties>
</file>