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385D8C-6937-479C-9595-38293184A69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1D18979-D34E-4758-B761-7986F05A79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Srovnání života lidí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Síla náboženství stále přetrvává</a:t>
            </a:r>
          </a:p>
          <a:p>
            <a:r>
              <a:rPr lang="cs-CZ" dirty="0" smtClean="0"/>
              <a:t>Lidé ve středověku chtěli přečkat pozemský život a směřovali veškeré naděje k posmrtnému životu</a:t>
            </a:r>
          </a:p>
          <a:p>
            <a:r>
              <a:rPr lang="cs-CZ" dirty="0" smtClean="0"/>
              <a:t>V renesanci je přežití snazší – společnost bohatne, otevírá se možnost věnovat se jiným věcem, více individualismu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15. století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Rozvíjí se humanismus – zájem o člověka, nejen po smrti, ale i na Zemi</a:t>
            </a:r>
          </a:p>
          <a:p>
            <a:r>
              <a:rPr lang="cs-CZ" dirty="0" smtClean="0"/>
              <a:t>Mění se literatura a kultura</a:t>
            </a:r>
          </a:p>
          <a:p>
            <a:r>
              <a:rPr lang="cs-CZ" dirty="0" smtClean="0"/>
              <a:t>Ideální člověk usiluje o ideální státní uspořádání.</a:t>
            </a:r>
          </a:p>
          <a:p>
            <a:r>
              <a:rPr lang="cs-CZ" dirty="0" smtClean="0"/>
              <a:t>Inspiruje se Antikou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15. století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Renesance přináší tak změnu oblékání i péči o vzhled</a:t>
            </a:r>
          </a:p>
          <a:p>
            <a:r>
              <a:rPr lang="cs-CZ" dirty="0" smtClean="0"/>
              <a:t>Vyšší péče o hygienu snižuje nemocnost a úmrtnost novorozenců</a:t>
            </a:r>
          </a:p>
          <a:p>
            <a:r>
              <a:rPr lang="cs-CZ" dirty="0" smtClean="0"/>
              <a:t>V Itálii se také objevují první voňavkáři či </a:t>
            </a:r>
            <a:r>
              <a:rPr lang="cs-CZ" dirty="0" err="1" smtClean="0"/>
              <a:t>parfuméři</a:t>
            </a:r>
            <a:r>
              <a:rPr lang="cs-CZ" dirty="0" smtClean="0"/>
              <a:t>, kteří nabízeli své tajné recepty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15. století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Náboženství se nemění, avšak životní styl se změnil</a:t>
            </a:r>
          </a:p>
          <a:p>
            <a:r>
              <a:rPr lang="cs-CZ" dirty="0" smtClean="0"/>
              <a:t>Světem se rozvíjí nová technologie a různé elektronické vynálezy, díky čemuž se snažíme co nejvíce zlepšovat a ulehčovat život</a:t>
            </a:r>
          </a:p>
          <a:p>
            <a:r>
              <a:rPr lang="cs-CZ" dirty="0" smtClean="0"/>
              <a:t>Stavíme elektrárny a všude kolem nás proudí elektřina, na které jsme závislí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21. století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Negativa je, že člověk znečišťuje Zemi (ať už odpadem, kouřem nebo kácením lesů)</a:t>
            </a:r>
          </a:p>
          <a:p>
            <a:r>
              <a:rPr lang="cs-CZ" dirty="0" smtClean="0"/>
              <a:t>Začínáme budovat moderní budovy, obchodní centra, panelové nebo rodinné domy</a:t>
            </a:r>
          </a:p>
          <a:p>
            <a:r>
              <a:rPr lang="cs-CZ" dirty="0" smtClean="0"/>
              <a:t>V drtivé většině zastupuje stát prezident a vláda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21. století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Památky dávných dob tu stále jsou, snažíme se je zachovat</a:t>
            </a:r>
          </a:p>
          <a:p>
            <a:r>
              <a:rPr lang="cs-CZ" dirty="0" smtClean="0"/>
              <a:t>Každý dbá o svůj vlastní vzhled, každý je nezávislý na tom, co nosí</a:t>
            </a:r>
          </a:p>
          <a:p>
            <a:r>
              <a:rPr lang="cs-CZ" dirty="0" smtClean="0"/>
              <a:t>Dbá se o hygienu, ale vznikají nové choroby způsobené člověkem – vznikají léky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21. století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dddddddddddddddddddddddddddddddd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5907" y="3356992"/>
            <a:ext cx="4684165" cy="2760665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Zdroj:</a:t>
            </a:r>
            <a:endParaRPr lang="cs-CZ" dirty="0"/>
          </a:p>
        </p:txBody>
      </p:sp>
      <p:pic>
        <p:nvPicPr>
          <p:cNvPr id="4" name="Picture 2" descr="http://www.radford.edu/rbarris/art216upd2012/brueghelgames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5408" y="2276872"/>
            <a:ext cx="3645024" cy="3178455"/>
          </a:xfrm>
          <a:prstGeom prst="rect">
            <a:avLst/>
          </a:prstGeom>
          <a:noFill/>
        </p:spPr>
      </p:pic>
      <p:sp>
        <p:nvSpPr>
          <p:cNvPr id="6" name="Blesk 5"/>
          <p:cNvSpPr/>
          <p:nvPr/>
        </p:nvSpPr>
        <p:spPr>
          <a:xfrm rot="577943">
            <a:off x="3341123" y="1891225"/>
            <a:ext cx="2664296" cy="4608512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Kniha:</a:t>
            </a:r>
            <a:b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cs-CZ" sz="2800" dirty="0" smtClean="0"/>
              <a:t>Renesanční člověk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84</TotalTime>
  <Words>246</Words>
  <Application>Microsoft Office PowerPoint</Application>
  <PresentationFormat>Předvádění na obrazovce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Papír</vt:lpstr>
      <vt:lpstr>Srovnání života lidí</vt:lpstr>
      <vt:lpstr>15. století</vt:lpstr>
      <vt:lpstr>15. století</vt:lpstr>
      <vt:lpstr>15. století</vt:lpstr>
      <vt:lpstr>21. století</vt:lpstr>
      <vt:lpstr>21. století</vt:lpstr>
      <vt:lpstr>21. století</vt:lpstr>
      <vt:lpstr>Zdroj: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Srovnání života lidí</dc:title>
  <dc:creator>Lukáš</dc:creator>
  <cp:lastModifiedBy>Lukáš</cp:lastModifiedBy>
  <cp:revision>15</cp:revision>
  <dcterms:created xsi:type="dcterms:W3CDTF">2014-05-04T09:12:06Z</dcterms:created>
  <dcterms:modified xsi:type="dcterms:W3CDTF">2014-05-13T17:37:53Z</dcterms:modified>
</cp:coreProperties>
</file>