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A5C7E1-0568-45A7-9DC7-371D7790FBEC}">
          <p14:sldIdLst>
            <p14:sldId id="256"/>
            <p14:sldId id="257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14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4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20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0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60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26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4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1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6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9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57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9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F68DE3-D1C4-4C57-8946-0E803AE8E29F}" type="datetimeFigureOut">
              <a:rPr lang="cs-CZ" smtClean="0"/>
              <a:t>26.11.2013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39DF52-BACC-468B-B837-B1B90545A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89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Skupina 2.B Beta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Studentský projekt – shrnutí dosavadní práce + plány na další výstupy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211" y="313038"/>
            <a:ext cx="8534401" cy="82378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Hotovo - Výstup #1</a:t>
            </a:r>
            <a:endParaRPr lang="cs-CZ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0115" y="1491048"/>
            <a:ext cx="8534400" cy="45363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 výstupu č.1 jsme se zaměřili  na základní informace o době, ale hlavně prostředí, ve kterém Leonardo vyrůstal a žil.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Rozhodli jsme se, že vytvoříme mapu s rozložením tehdejší Itálie (vtuto dobu hovoříme pouze o několika menších městských státečků) a stručně některé znich popíšeme.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 popisu nalezneme například: některé zajímave události z historie, letopočty, vlajky, znaky, nebo třeba některé pamětihodnosti, které se nalézají na území Itálie.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08" y="428367"/>
            <a:ext cx="8534400" cy="1276865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Výstup č.1 jsme se rozhodli vyřešit a prezentovat prostřednictvím webových stránek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14" y="2043113"/>
            <a:ext cx="9167785" cy="4283075"/>
          </a:xfrm>
        </p:spPr>
      </p:pic>
    </p:spTree>
    <p:extLst>
      <p:ext uri="{BB962C8B-B14F-4D97-AF65-F5344CB8AC3E}">
        <p14:creationId xmlns:p14="http://schemas.microsoft.com/office/powerpoint/2010/main" val="62403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99439"/>
            <a:ext cx="4937125" cy="338745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228844"/>
            <a:ext cx="4933950" cy="2528649"/>
          </a:xfrm>
        </p:spPr>
      </p:pic>
    </p:spTree>
    <p:extLst>
      <p:ext uri="{BB962C8B-B14F-4D97-AF65-F5344CB8AC3E}">
        <p14:creationId xmlns:p14="http://schemas.microsoft.com/office/powerpoint/2010/main" val="277725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515552"/>
            <a:ext cx="8534401" cy="6295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Připravujeme – Výstup #2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4213" y="1622854"/>
            <a:ext cx="8995246" cy="437154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Výstup č.2 se zabývá porovnáním Leonardovy doby z pohledu odívání.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Porovnání: Pánský x Dámský oděv dnes a tehdy, druhy oděvů podle využití, nebo společenského postavení...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Výstup bude zpracován jako Power Pointová prezentace, na kterou se bude možno odkazovat přímo z webových stránek prvního výstupu.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5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1" y="271849"/>
            <a:ext cx="8534401" cy="62607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Připravujeme - Web</a:t>
            </a:r>
            <a:endParaRPr lang="cs-CZ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4213" y="1235676"/>
            <a:ext cx="8534400" cy="475872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Rozhodli jsme se, že by bylo dobré dotáhnout původní myšlenku výstupu vpodobě webových stránek k dokonalejší podobě, a to tak, že vytvoříme hlavní stranku skupiny 2.B Beta, která bude sloužit jako uložistě všech výstupů.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Přímo odtud se bude odkazovat na stránky výstupů, prezentace, nebo na soubory typu .zip ve kterých budou uloženy materiály k výstupům (fotky/videa/dokumenty/jiné)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Momentálně na vývoji webových stránek pracujeme.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339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242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Skupina 2.B Beta </vt:lpstr>
      <vt:lpstr>Hotovo - Výstup #1</vt:lpstr>
      <vt:lpstr>Výstup č.1 jsme se rozhodli vyřešit a prezentovat prostřednictvím webových stránek </vt:lpstr>
      <vt:lpstr>PowerPoint Presentation</vt:lpstr>
      <vt:lpstr>Připravujeme – Výstup #2</vt:lpstr>
      <vt:lpstr>Připravujeme - Web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Skupina 2.B Beta</dc:title>
  <dc:creator>Jakub</dc:creator>
  <cp:lastModifiedBy>Jakub</cp:lastModifiedBy>
  <cp:revision>6</cp:revision>
  <dcterms:created xsi:type="dcterms:W3CDTF">2013-11-26T18:55:47Z</dcterms:created>
  <dcterms:modified xsi:type="dcterms:W3CDTF">2013-11-26T19:40:08Z</dcterms:modified>
</cp:coreProperties>
</file>